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 id="2147483649" r:id="rId2"/>
    <p:sldMasterId id="2147483650" r:id="rId3"/>
  </p:sldMasterIdLst>
  <p:notesMasterIdLst>
    <p:notesMasterId r:id="rId35"/>
  </p:notesMasterIdLst>
  <p:sldIdLst>
    <p:sldId id="256" r:id="rId4"/>
    <p:sldId id="274" r:id="rId5"/>
    <p:sldId id="276" r:id="rId6"/>
    <p:sldId id="257" r:id="rId7"/>
    <p:sldId id="259" r:id="rId8"/>
    <p:sldId id="277" r:id="rId9"/>
    <p:sldId id="278" r:id="rId10"/>
    <p:sldId id="279" r:id="rId11"/>
    <p:sldId id="280" r:id="rId12"/>
    <p:sldId id="281" r:id="rId13"/>
    <p:sldId id="282" r:id="rId14"/>
    <p:sldId id="283" r:id="rId15"/>
    <p:sldId id="284" r:id="rId16"/>
    <p:sldId id="285" r:id="rId17"/>
    <p:sldId id="286" r:id="rId18"/>
    <p:sldId id="287" r:id="rId19"/>
    <p:sldId id="289" r:id="rId20"/>
    <p:sldId id="288" r:id="rId21"/>
    <p:sldId id="291" r:id="rId22"/>
    <p:sldId id="290" r:id="rId23"/>
    <p:sldId id="292" r:id="rId24"/>
    <p:sldId id="293" r:id="rId25"/>
    <p:sldId id="294" r:id="rId26"/>
    <p:sldId id="266" r:id="rId27"/>
    <p:sldId id="265" r:id="rId28"/>
    <p:sldId id="264" r:id="rId29"/>
    <p:sldId id="268" r:id="rId30"/>
    <p:sldId id="296" r:id="rId31"/>
    <p:sldId id="270" r:id="rId32"/>
    <p:sldId id="271" r:id="rId33"/>
    <p:sldId id="275" r:id="rId34"/>
  </p:sldIdLst>
  <p:sldSz cx="13004800" cy="9753600"/>
  <p:notesSz cx="6858000" cy="9144000"/>
  <p:defaultTextStyle>
    <a:defPPr>
      <a:defRPr lang="en-US"/>
    </a:defPPr>
    <a:lvl1pPr algn="l" defTabSz="584200" rtl="0" eaLnBrk="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1pPr>
    <a:lvl2pPr marL="228600" indent="228600" algn="l" defTabSz="584200" rtl="0" eaLnBrk="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2pPr>
    <a:lvl3pPr marL="457200" indent="457200" algn="l" defTabSz="584200" rtl="0" eaLnBrk="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3pPr>
    <a:lvl4pPr marL="685800" indent="685800" algn="l" defTabSz="584200" rtl="0" eaLnBrk="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4pPr>
    <a:lvl5pPr marL="914400" indent="914400" algn="l" defTabSz="584200" rtl="0" eaLnBrk="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5pPr>
    <a:lvl6pPr marL="22860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6pPr>
    <a:lvl7pPr marL="27432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7pPr>
    <a:lvl8pPr marL="32004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8pPr>
    <a:lvl9pPr marL="36576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DE2"/>
    <a:srgbClr val="E6E5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A43ACF-07E0-4E16-9702-481266C5CC00}" v="79" dt="2021-08-03T16:05:47.3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686" y="66"/>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BARNES" userId="385ee215-170f-48f5-8114-e4fb965c8e28" providerId="ADAL" clId="{6FA43ACF-07E0-4E16-9702-481266C5CC00}"/>
    <pc:docChg chg="undo custSel addSld delSld modSld sldOrd">
      <pc:chgData name="Alison BARNES" userId="385ee215-170f-48f5-8114-e4fb965c8e28" providerId="ADAL" clId="{6FA43ACF-07E0-4E16-9702-481266C5CC00}" dt="2021-08-03T16:05:57.022" v="1766" actId="20577"/>
      <pc:docMkLst>
        <pc:docMk/>
      </pc:docMkLst>
      <pc:sldChg chg="modSp del modAnim">
        <pc:chgData name="Alison BARNES" userId="385ee215-170f-48f5-8114-e4fb965c8e28" providerId="ADAL" clId="{6FA43ACF-07E0-4E16-9702-481266C5CC00}" dt="2021-08-03T15:29:35.140" v="47" actId="2696"/>
        <pc:sldMkLst>
          <pc:docMk/>
          <pc:sldMk cId="0" sldId="260"/>
        </pc:sldMkLst>
        <pc:spChg chg="mod">
          <ac:chgData name="Alison BARNES" userId="385ee215-170f-48f5-8114-e4fb965c8e28" providerId="ADAL" clId="{6FA43ACF-07E0-4E16-9702-481266C5CC00}" dt="2021-08-03T15:20:58.310" v="10" actId="1076"/>
          <ac:spMkLst>
            <pc:docMk/>
            <pc:sldMk cId="0" sldId="260"/>
            <ac:spMk id="9217" creationId="{00000000-0000-0000-0000-000000000000}"/>
          </ac:spMkLst>
        </pc:spChg>
        <pc:spChg chg="mod">
          <ac:chgData name="Alison BARNES" userId="385ee215-170f-48f5-8114-e4fb965c8e28" providerId="ADAL" clId="{6FA43ACF-07E0-4E16-9702-481266C5CC00}" dt="2021-08-03T15:21:13.048" v="12" actId="20577"/>
          <ac:spMkLst>
            <pc:docMk/>
            <pc:sldMk cId="0" sldId="260"/>
            <ac:spMk id="9218" creationId="{00000000-0000-0000-0000-000000000000}"/>
          </ac:spMkLst>
        </pc:spChg>
      </pc:sldChg>
      <pc:sldChg chg="del">
        <pc:chgData name="Alison BARNES" userId="385ee215-170f-48f5-8114-e4fb965c8e28" providerId="ADAL" clId="{6FA43ACF-07E0-4E16-9702-481266C5CC00}" dt="2021-08-03T15:41:33.818" v="749" actId="2696"/>
        <pc:sldMkLst>
          <pc:docMk/>
          <pc:sldMk cId="0" sldId="261"/>
        </pc:sldMkLst>
      </pc:sldChg>
      <pc:sldChg chg="modSp del">
        <pc:chgData name="Alison BARNES" userId="385ee215-170f-48f5-8114-e4fb965c8e28" providerId="ADAL" clId="{6FA43ACF-07E0-4E16-9702-481266C5CC00}" dt="2021-08-03T15:43:54.890" v="776" actId="2696"/>
        <pc:sldMkLst>
          <pc:docMk/>
          <pc:sldMk cId="0" sldId="262"/>
        </pc:sldMkLst>
        <pc:spChg chg="mod">
          <ac:chgData name="Alison BARNES" userId="385ee215-170f-48f5-8114-e4fb965c8e28" providerId="ADAL" clId="{6FA43ACF-07E0-4E16-9702-481266C5CC00}" dt="2021-08-03T15:42:27.666" v="753" actId="14100"/>
          <ac:spMkLst>
            <pc:docMk/>
            <pc:sldMk cId="0" sldId="262"/>
            <ac:spMk id="11265" creationId="{00000000-0000-0000-0000-000000000000}"/>
          </ac:spMkLst>
        </pc:spChg>
      </pc:sldChg>
      <pc:sldChg chg="del">
        <pc:chgData name="Alison BARNES" userId="385ee215-170f-48f5-8114-e4fb965c8e28" providerId="ADAL" clId="{6FA43ACF-07E0-4E16-9702-481266C5CC00}" dt="2021-08-03T15:54:39.415" v="1424" actId="2696"/>
        <pc:sldMkLst>
          <pc:docMk/>
          <pc:sldMk cId="0" sldId="263"/>
        </pc:sldMkLst>
      </pc:sldChg>
      <pc:sldChg chg="del">
        <pc:chgData name="Alison BARNES" userId="385ee215-170f-48f5-8114-e4fb965c8e28" providerId="ADAL" clId="{6FA43ACF-07E0-4E16-9702-481266C5CC00}" dt="2021-08-03T15:56:21.507" v="1426" actId="2696"/>
        <pc:sldMkLst>
          <pc:docMk/>
          <pc:sldMk cId="0" sldId="267"/>
        </pc:sldMkLst>
      </pc:sldChg>
      <pc:sldChg chg="ord">
        <pc:chgData name="Alison BARNES" userId="385ee215-170f-48f5-8114-e4fb965c8e28" providerId="ADAL" clId="{6FA43ACF-07E0-4E16-9702-481266C5CC00}" dt="2021-08-03T15:56:43.158" v="1435"/>
        <pc:sldMkLst>
          <pc:docMk/>
          <pc:sldMk cId="0" sldId="268"/>
        </pc:sldMkLst>
      </pc:sldChg>
      <pc:sldChg chg="del">
        <pc:chgData name="Alison BARNES" userId="385ee215-170f-48f5-8114-e4fb965c8e28" providerId="ADAL" clId="{6FA43ACF-07E0-4E16-9702-481266C5CC00}" dt="2021-08-03T16:00:15.326" v="1616" actId="2696"/>
        <pc:sldMkLst>
          <pc:docMk/>
          <pc:sldMk cId="0" sldId="269"/>
        </pc:sldMkLst>
      </pc:sldChg>
      <pc:sldChg chg="modSp">
        <pc:chgData name="Alison BARNES" userId="385ee215-170f-48f5-8114-e4fb965c8e28" providerId="ADAL" clId="{6FA43ACF-07E0-4E16-9702-481266C5CC00}" dt="2021-08-03T16:05:47.340" v="1750" actId="1076"/>
        <pc:sldMkLst>
          <pc:docMk/>
          <pc:sldMk cId="0" sldId="271"/>
        </pc:sldMkLst>
        <pc:spChg chg="mod">
          <ac:chgData name="Alison BARNES" userId="385ee215-170f-48f5-8114-e4fb965c8e28" providerId="ADAL" clId="{6FA43ACF-07E0-4E16-9702-481266C5CC00}" dt="2021-08-03T16:05:38.882" v="1747" actId="14100"/>
          <ac:spMkLst>
            <pc:docMk/>
            <pc:sldMk cId="0" sldId="271"/>
            <ac:spMk id="21506" creationId="{00000000-0000-0000-0000-000000000000}"/>
          </ac:spMkLst>
        </pc:spChg>
        <pc:picChg chg="mod">
          <ac:chgData name="Alison BARNES" userId="385ee215-170f-48f5-8114-e4fb965c8e28" providerId="ADAL" clId="{6FA43ACF-07E0-4E16-9702-481266C5CC00}" dt="2021-08-03T16:05:47.340" v="1750" actId="1076"/>
          <ac:picMkLst>
            <pc:docMk/>
            <pc:sldMk cId="0" sldId="271"/>
            <ac:picMk id="21507" creationId="{00000000-0000-0000-0000-000000000000}"/>
          </ac:picMkLst>
        </pc:picChg>
      </pc:sldChg>
      <pc:sldChg chg="del">
        <pc:chgData name="Alison BARNES" userId="385ee215-170f-48f5-8114-e4fb965c8e28" providerId="ADAL" clId="{6FA43ACF-07E0-4E16-9702-481266C5CC00}" dt="2021-08-03T15:54:54.329" v="1425" actId="2696"/>
        <pc:sldMkLst>
          <pc:docMk/>
          <pc:sldMk cId="0" sldId="273"/>
        </pc:sldMkLst>
      </pc:sldChg>
      <pc:sldChg chg="modSp mod">
        <pc:chgData name="Alison BARNES" userId="385ee215-170f-48f5-8114-e4fb965c8e28" providerId="ADAL" clId="{6FA43ACF-07E0-4E16-9702-481266C5CC00}" dt="2021-08-03T16:05:57.022" v="1766" actId="20577"/>
        <pc:sldMkLst>
          <pc:docMk/>
          <pc:sldMk cId="2986277353" sldId="275"/>
        </pc:sldMkLst>
        <pc:spChg chg="mod">
          <ac:chgData name="Alison BARNES" userId="385ee215-170f-48f5-8114-e4fb965c8e28" providerId="ADAL" clId="{6FA43ACF-07E0-4E16-9702-481266C5CC00}" dt="2021-08-03T16:05:57.022" v="1766" actId="20577"/>
          <ac:spMkLst>
            <pc:docMk/>
            <pc:sldMk cId="2986277353" sldId="275"/>
            <ac:spMk id="2" creationId="{00000000-0000-0000-0000-000000000000}"/>
          </ac:spMkLst>
        </pc:spChg>
      </pc:sldChg>
      <pc:sldChg chg="modSp mod">
        <pc:chgData name="Alison BARNES" userId="385ee215-170f-48f5-8114-e4fb965c8e28" providerId="ADAL" clId="{6FA43ACF-07E0-4E16-9702-481266C5CC00}" dt="2021-08-03T15:15:34.128" v="0" actId="20577"/>
        <pc:sldMkLst>
          <pc:docMk/>
          <pc:sldMk cId="245219917" sldId="285"/>
        </pc:sldMkLst>
        <pc:spChg chg="mod">
          <ac:chgData name="Alison BARNES" userId="385ee215-170f-48f5-8114-e4fb965c8e28" providerId="ADAL" clId="{6FA43ACF-07E0-4E16-9702-481266C5CC00}" dt="2021-08-03T15:15:34.128" v="0" actId="20577"/>
          <ac:spMkLst>
            <pc:docMk/>
            <pc:sldMk cId="245219917" sldId="285"/>
            <ac:spMk id="2" creationId="{00000000-0000-0000-0000-000000000000}"/>
          </ac:spMkLst>
        </pc:spChg>
      </pc:sldChg>
      <pc:sldChg chg="addSp delSp modSp add mod ord">
        <pc:chgData name="Alison BARNES" userId="385ee215-170f-48f5-8114-e4fb965c8e28" providerId="ADAL" clId="{6FA43ACF-07E0-4E16-9702-481266C5CC00}" dt="2021-08-03T15:38:37.533" v="693" actId="1076"/>
        <pc:sldMkLst>
          <pc:docMk/>
          <pc:sldMk cId="2202105263" sldId="288"/>
        </pc:sldMkLst>
        <pc:spChg chg="del mod">
          <ac:chgData name="Alison BARNES" userId="385ee215-170f-48f5-8114-e4fb965c8e28" providerId="ADAL" clId="{6FA43ACF-07E0-4E16-9702-481266C5CC00}" dt="2021-08-03T15:16:15.846" v="3" actId="478"/>
          <ac:spMkLst>
            <pc:docMk/>
            <pc:sldMk cId="2202105263" sldId="288"/>
            <ac:spMk id="2" creationId="{00000000-0000-0000-0000-000000000000}"/>
          </ac:spMkLst>
        </pc:spChg>
        <pc:spChg chg="add mod">
          <ac:chgData name="Alison BARNES" userId="385ee215-170f-48f5-8114-e4fb965c8e28" providerId="ADAL" clId="{6FA43ACF-07E0-4E16-9702-481266C5CC00}" dt="2021-08-03T15:38:37.533" v="693" actId="1076"/>
          <ac:spMkLst>
            <pc:docMk/>
            <pc:sldMk cId="2202105263" sldId="288"/>
            <ac:spMk id="4" creationId="{5883CE7D-14BB-4249-969D-043E4427D104}"/>
          </ac:spMkLst>
        </pc:spChg>
        <pc:spChg chg="mod">
          <ac:chgData name="Alison BARNES" userId="385ee215-170f-48f5-8114-e4fb965c8e28" providerId="ADAL" clId="{6FA43ACF-07E0-4E16-9702-481266C5CC00}" dt="2021-08-03T15:32:26.790" v="407" actId="313"/>
          <ac:spMkLst>
            <pc:docMk/>
            <pc:sldMk cId="2202105263" sldId="288"/>
            <ac:spMk id="6" creationId="{925440EA-B719-4B18-94F5-928536A9DA48}"/>
          </ac:spMkLst>
        </pc:spChg>
        <pc:picChg chg="del">
          <ac:chgData name="Alison BARNES" userId="385ee215-170f-48f5-8114-e4fb965c8e28" providerId="ADAL" clId="{6FA43ACF-07E0-4E16-9702-481266C5CC00}" dt="2021-08-03T15:16:16.464" v="4" actId="478"/>
          <ac:picMkLst>
            <pc:docMk/>
            <pc:sldMk cId="2202105263" sldId="288"/>
            <ac:picMk id="3" creationId="{00000000-0000-0000-0000-000000000000}"/>
          </ac:picMkLst>
        </pc:picChg>
        <pc:picChg chg="add mod">
          <ac:chgData name="Alison BARNES" userId="385ee215-170f-48f5-8114-e4fb965c8e28" providerId="ADAL" clId="{6FA43ACF-07E0-4E16-9702-481266C5CC00}" dt="2021-08-03T15:38:29.154" v="691" actId="1076"/>
          <ac:picMkLst>
            <pc:docMk/>
            <pc:sldMk cId="2202105263" sldId="288"/>
            <ac:picMk id="5" creationId="{E72CC281-F32C-42C9-A116-8E550B872305}"/>
          </ac:picMkLst>
        </pc:picChg>
        <pc:picChg chg="del">
          <ac:chgData name="Alison BARNES" userId="385ee215-170f-48f5-8114-e4fb965c8e28" providerId="ADAL" clId="{6FA43ACF-07E0-4E16-9702-481266C5CC00}" dt="2021-08-03T15:16:17.382" v="5" actId="478"/>
          <ac:picMkLst>
            <pc:docMk/>
            <pc:sldMk cId="2202105263" sldId="288"/>
            <ac:picMk id="9" creationId="{00000000-0000-0000-0000-000000000000}"/>
          </ac:picMkLst>
        </pc:picChg>
        <pc:picChg chg="add mod">
          <ac:chgData name="Alison BARNES" userId="385ee215-170f-48f5-8114-e4fb965c8e28" providerId="ADAL" clId="{6FA43ACF-07E0-4E16-9702-481266C5CC00}" dt="2021-08-03T15:38:31.619" v="692" actId="1076"/>
          <ac:picMkLst>
            <pc:docMk/>
            <pc:sldMk cId="2202105263" sldId="288"/>
            <ac:picMk id="10" creationId="{E962BEBB-89CA-490A-A7EE-B8C180C59E0C}"/>
          </ac:picMkLst>
        </pc:picChg>
      </pc:sldChg>
      <pc:sldChg chg="addSp delSp modSp add mod modAnim">
        <pc:chgData name="Alison BARNES" userId="385ee215-170f-48f5-8114-e4fb965c8e28" providerId="ADAL" clId="{6FA43ACF-07E0-4E16-9702-481266C5CC00}" dt="2021-08-03T15:29:20.524" v="46"/>
        <pc:sldMkLst>
          <pc:docMk/>
          <pc:sldMk cId="4076305622" sldId="289"/>
        </pc:sldMkLst>
        <pc:spChg chg="add del mod">
          <ac:chgData name="Alison BARNES" userId="385ee215-170f-48f5-8114-e4fb965c8e28" providerId="ADAL" clId="{6FA43ACF-07E0-4E16-9702-481266C5CC00}" dt="2021-08-03T15:21:28.109" v="15" actId="478"/>
          <ac:spMkLst>
            <pc:docMk/>
            <pc:sldMk cId="4076305622" sldId="289"/>
            <ac:spMk id="2" creationId="{5636C01C-4DDF-4E62-8442-605A85DEA382}"/>
          </ac:spMkLst>
        </pc:spChg>
        <pc:spChg chg="add del">
          <ac:chgData name="Alison BARNES" userId="385ee215-170f-48f5-8114-e4fb965c8e28" providerId="ADAL" clId="{6FA43ACF-07E0-4E16-9702-481266C5CC00}" dt="2021-08-03T15:29:07.041" v="42" actId="11529"/>
          <ac:spMkLst>
            <pc:docMk/>
            <pc:sldMk cId="4076305622" sldId="289"/>
            <ac:spMk id="5" creationId="{DF20514D-5664-4BE0-A2A4-19C0D5BDD057}"/>
          </ac:spMkLst>
        </pc:spChg>
        <pc:spChg chg="add mod">
          <ac:chgData name="Alison BARNES" userId="385ee215-170f-48f5-8114-e4fb965c8e28" providerId="ADAL" clId="{6FA43ACF-07E0-4E16-9702-481266C5CC00}" dt="2021-08-03T15:29:18.611" v="45" actId="1076"/>
          <ac:spMkLst>
            <pc:docMk/>
            <pc:sldMk cId="4076305622" sldId="289"/>
            <ac:spMk id="6" creationId="{D9F6F4CE-3F45-49AE-8490-91075CA2E2D6}"/>
          </ac:spMkLst>
        </pc:spChg>
        <pc:spChg chg="add mod">
          <ac:chgData name="Alison BARNES" userId="385ee215-170f-48f5-8114-e4fb965c8e28" providerId="ADAL" clId="{6FA43ACF-07E0-4E16-9702-481266C5CC00}" dt="2021-08-03T15:29:11.520" v="43" actId="1076"/>
          <ac:spMkLst>
            <pc:docMk/>
            <pc:sldMk cId="4076305622" sldId="289"/>
            <ac:spMk id="8" creationId="{24CE5F24-C81D-4A0D-A260-8BE714DA8262}"/>
          </ac:spMkLst>
        </pc:spChg>
        <pc:spChg chg="del">
          <ac:chgData name="Alison BARNES" userId="385ee215-170f-48f5-8114-e4fb965c8e28" providerId="ADAL" clId="{6FA43ACF-07E0-4E16-9702-481266C5CC00}" dt="2021-08-03T15:21:25.648" v="14" actId="478"/>
          <ac:spMkLst>
            <pc:docMk/>
            <pc:sldMk cId="4076305622" sldId="289"/>
            <ac:spMk id="9218" creationId="{00000000-0000-0000-0000-000000000000}"/>
          </ac:spMkLst>
        </pc:spChg>
      </pc:sldChg>
      <pc:sldChg chg="addSp modSp add mod ord">
        <pc:chgData name="Alison BARNES" userId="385ee215-170f-48f5-8114-e4fb965c8e28" providerId="ADAL" clId="{6FA43ACF-07E0-4E16-9702-481266C5CC00}" dt="2021-08-03T15:40:59.802" v="748" actId="1076"/>
        <pc:sldMkLst>
          <pc:docMk/>
          <pc:sldMk cId="3698609106" sldId="290"/>
        </pc:sldMkLst>
        <pc:spChg chg="mod">
          <ac:chgData name="Alison BARNES" userId="385ee215-170f-48f5-8114-e4fb965c8e28" providerId="ADAL" clId="{6FA43ACF-07E0-4E16-9702-481266C5CC00}" dt="2021-08-03T15:40:40.541" v="744" actId="20577"/>
          <ac:spMkLst>
            <pc:docMk/>
            <pc:sldMk cId="3698609106" sldId="290"/>
            <ac:spMk id="6" creationId="{925440EA-B719-4B18-94F5-928536A9DA48}"/>
          </ac:spMkLst>
        </pc:spChg>
        <pc:picChg chg="add mod">
          <ac:chgData name="Alison BARNES" userId="385ee215-170f-48f5-8114-e4fb965c8e28" providerId="ADAL" clId="{6FA43ACF-07E0-4E16-9702-481266C5CC00}" dt="2021-08-03T15:40:59.802" v="748" actId="1076"/>
          <ac:picMkLst>
            <pc:docMk/>
            <pc:sldMk cId="3698609106" sldId="290"/>
            <ac:picMk id="5" creationId="{DC56D40C-AA71-406C-ADF5-B4D576FFDEDB}"/>
          </ac:picMkLst>
        </pc:picChg>
      </pc:sldChg>
      <pc:sldChg chg="addSp delSp modSp add mod modAnim">
        <pc:chgData name="Alison BARNES" userId="385ee215-170f-48f5-8114-e4fb965c8e28" providerId="ADAL" clId="{6FA43ACF-07E0-4E16-9702-481266C5CC00}" dt="2021-08-03T15:41:43.186" v="751"/>
        <pc:sldMkLst>
          <pc:docMk/>
          <pc:sldMk cId="3492958769" sldId="291"/>
        </pc:sldMkLst>
        <pc:spChg chg="add del mod">
          <ac:chgData name="Alison BARNES" userId="385ee215-170f-48f5-8114-e4fb965c8e28" providerId="ADAL" clId="{6FA43ACF-07E0-4E16-9702-481266C5CC00}" dt="2021-08-03T15:39:01.922" v="698" actId="478"/>
          <ac:spMkLst>
            <pc:docMk/>
            <pc:sldMk cId="3492958769" sldId="291"/>
            <ac:spMk id="2" creationId="{69B0A1BF-1B20-4056-860A-2D78FF6F25B6}"/>
          </ac:spMkLst>
        </pc:spChg>
        <pc:spChg chg="add mod">
          <ac:chgData name="Alison BARNES" userId="385ee215-170f-48f5-8114-e4fb965c8e28" providerId="ADAL" clId="{6FA43ACF-07E0-4E16-9702-481266C5CC00}" dt="2021-08-03T15:39:43.358" v="709" actId="1582"/>
          <ac:spMkLst>
            <pc:docMk/>
            <pc:sldMk cId="3492958769" sldId="291"/>
            <ac:spMk id="6" creationId="{D893DFF2-7A0F-48BD-86D5-15FE15F25522}"/>
          </ac:spMkLst>
        </pc:spChg>
        <pc:spChg chg="add mod">
          <ac:chgData name="Alison BARNES" userId="385ee215-170f-48f5-8114-e4fb965c8e28" providerId="ADAL" clId="{6FA43ACF-07E0-4E16-9702-481266C5CC00}" dt="2021-08-03T15:40:21.226" v="718" actId="1076"/>
          <ac:spMkLst>
            <pc:docMk/>
            <pc:sldMk cId="3492958769" sldId="291"/>
            <ac:spMk id="8" creationId="{A560BF25-93D4-4DEB-9BE0-47A259D4CF19}"/>
          </ac:spMkLst>
        </pc:spChg>
        <pc:spChg chg="mod">
          <ac:chgData name="Alison BARNES" userId="385ee215-170f-48f5-8114-e4fb965c8e28" providerId="ADAL" clId="{6FA43ACF-07E0-4E16-9702-481266C5CC00}" dt="2021-08-03T15:39:05.551" v="699" actId="14100"/>
          <ac:spMkLst>
            <pc:docMk/>
            <pc:sldMk cId="3492958769" sldId="291"/>
            <ac:spMk id="10241" creationId="{00000000-0000-0000-0000-000000000000}"/>
          </ac:spMkLst>
        </pc:spChg>
        <pc:spChg chg="del">
          <ac:chgData name="Alison BARNES" userId="385ee215-170f-48f5-8114-e4fb965c8e28" providerId="ADAL" clId="{6FA43ACF-07E0-4E16-9702-481266C5CC00}" dt="2021-08-03T15:38:58.309" v="697" actId="478"/>
          <ac:spMkLst>
            <pc:docMk/>
            <pc:sldMk cId="3492958769" sldId="291"/>
            <ac:spMk id="10242" creationId="{00000000-0000-0000-0000-000000000000}"/>
          </ac:spMkLst>
        </pc:spChg>
      </pc:sldChg>
      <pc:sldChg chg="addSp delSp modSp add mod modAnim">
        <pc:chgData name="Alison BARNES" userId="385ee215-170f-48f5-8114-e4fb965c8e28" providerId="ADAL" clId="{6FA43ACF-07E0-4E16-9702-481266C5CC00}" dt="2021-08-03T15:43:41.834" v="772" actId="1076"/>
        <pc:sldMkLst>
          <pc:docMk/>
          <pc:sldMk cId="3581076134" sldId="292"/>
        </pc:sldMkLst>
        <pc:spChg chg="add del mod">
          <ac:chgData name="Alison BARNES" userId="385ee215-170f-48f5-8114-e4fb965c8e28" providerId="ADAL" clId="{6FA43ACF-07E0-4E16-9702-481266C5CC00}" dt="2021-08-03T15:42:35.790" v="755" actId="478"/>
          <ac:spMkLst>
            <pc:docMk/>
            <pc:sldMk cId="3581076134" sldId="292"/>
            <ac:spMk id="2" creationId="{3293EDC8-92AA-4E56-9763-697825C8E0B4}"/>
          </ac:spMkLst>
        </pc:spChg>
        <pc:spChg chg="add mod">
          <ac:chgData name="Alison BARNES" userId="385ee215-170f-48f5-8114-e4fb965c8e28" providerId="ADAL" clId="{6FA43ACF-07E0-4E16-9702-481266C5CC00}" dt="2021-08-03T15:43:01.643" v="764" actId="1076"/>
          <ac:spMkLst>
            <pc:docMk/>
            <pc:sldMk cId="3581076134" sldId="292"/>
            <ac:spMk id="6" creationId="{44C6A742-F255-4A4A-9AB2-712763A95045}"/>
          </ac:spMkLst>
        </pc:spChg>
        <pc:spChg chg="add mod">
          <ac:chgData name="Alison BARNES" userId="385ee215-170f-48f5-8114-e4fb965c8e28" providerId="ADAL" clId="{6FA43ACF-07E0-4E16-9702-481266C5CC00}" dt="2021-08-03T15:43:41.834" v="772" actId="1076"/>
          <ac:spMkLst>
            <pc:docMk/>
            <pc:sldMk cId="3581076134" sldId="292"/>
            <ac:spMk id="8" creationId="{1E51E86B-B61A-46FA-B79F-53ED5FDD58D5}"/>
          </ac:spMkLst>
        </pc:spChg>
        <pc:spChg chg="mod">
          <ac:chgData name="Alison BARNES" userId="385ee215-170f-48f5-8114-e4fb965c8e28" providerId="ADAL" clId="{6FA43ACF-07E0-4E16-9702-481266C5CC00}" dt="2021-08-03T15:42:38.844" v="756" actId="14100"/>
          <ac:spMkLst>
            <pc:docMk/>
            <pc:sldMk cId="3581076134" sldId="292"/>
            <ac:spMk id="11265" creationId="{00000000-0000-0000-0000-000000000000}"/>
          </ac:spMkLst>
        </pc:spChg>
        <pc:spChg chg="del">
          <ac:chgData name="Alison BARNES" userId="385ee215-170f-48f5-8114-e4fb965c8e28" providerId="ADAL" clId="{6FA43ACF-07E0-4E16-9702-481266C5CC00}" dt="2021-08-03T15:42:33.751" v="754" actId="478"/>
          <ac:spMkLst>
            <pc:docMk/>
            <pc:sldMk cId="3581076134" sldId="292"/>
            <ac:spMk id="11266" creationId="{00000000-0000-0000-0000-000000000000}"/>
          </ac:spMkLst>
        </pc:spChg>
      </pc:sldChg>
      <pc:sldChg chg="addSp delSp modSp add mod ord modAnim">
        <pc:chgData name="Alison BARNES" userId="385ee215-170f-48f5-8114-e4fb965c8e28" providerId="ADAL" clId="{6FA43ACF-07E0-4E16-9702-481266C5CC00}" dt="2021-08-03T15:48:48.296" v="963" actId="20577"/>
        <pc:sldMkLst>
          <pc:docMk/>
          <pc:sldMk cId="2445180065" sldId="293"/>
        </pc:sldMkLst>
        <pc:spChg chg="add mod">
          <ac:chgData name="Alison BARNES" userId="385ee215-170f-48f5-8114-e4fb965c8e28" providerId="ADAL" clId="{6FA43ACF-07E0-4E16-9702-481266C5CC00}" dt="2021-08-03T15:45:34.489" v="928" actId="20577"/>
          <ac:spMkLst>
            <pc:docMk/>
            <pc:sldMk cId="2445180065" sldId="293"/>
            <ac:spMk id="2" creationId="{1C6FDACA-F9B2-472A-9427-A65F40E39D45}"/>
          </ac:spMkLst>
        </pc:spChg>
        <pc:spChg chg="mod">
          <ac:chgData name="Alison BARNES" userId="385ee215-170f-48f5-8114-e4fb965c8e28" providerId="ADAL" clId="{6FA43ACF-07E0-4E16-9702-481266C5CC00}" dt="2021-08-03T15:48:48.296" v="963" actId="20577"/>
          <ac:spMkLst>
            <pc:docMk/>
            <pc:sldMk cId="2445180065" sldId="293"/>
            <ac:spMk id="6" creationId="{925440EA-B719-4B18-94F5-928536A9DA48}"/>
          </ac:spMkLst>
        </pc:spChg>
        <pc:picChg chg="add mod">
          <ac:chgData name="Alison BARNES" userId="385ee215-170f-48f5-8114-e4fb965c8e28" providerId="ADAL" clId="{6FA43ACF-07E0-4E16-9702-481266C5CC00}" dt="2021-08-03T15:46:17.294" v="933" actId="1076"/>
          <ac:picMkLst>
            <pc:docMk/>
            <pc:sldMk cId="2445180065" sldId="293"/>
            <ac:picMk id="4" creationId="{6FB8314D-EFB9-4573-A47F-4B7537CF9928}"/>
          </ac:picMkLst>
        </pc:picChg>
        <pc:picChg chg="del">
          <ac:chgData name="Alison BARNES" userId="385ee215-170f-48f5-8114-e4fb965c8e28" providerId="ADAL" clId="{6FA43ACF-07E0-4E16-9702-481266C5CC00}" dt="2021-08-03T15:44:00.928" v="777" actId="478"/>
          <ac:picMkLst>
            <pc:docMk/>
            <pc:sldMk cId="2445180065" sldId="293"/>
            <ac:picMk id="5" creationId="{DC56D40C-AA71-406C-ADF5-B4D576FFDEDB}"/>
          </ac:picMkLst>
        </pc:picChg>
        <pc:picChg chg="add mod">
          <ac:chgData name="Alison BARNES" userId="385ee215-170f-48f5-8114-e4fb965c8e28" providerId="ADAL" clId="{6FA43ACF-07E0-4E16-9702-481266C5CC00}" dt="2021-08-03T15:47:19.063" v="949" actId="14100"/>
          <ac:picMkLst>
            <pc:docMk/>
            <pc:sldMk cId="2445180065" sldId="293"/>
            <ac:picMk id="10" creationId="{B01688C8-A5F9-4810-BB42-104BFC2145CF}"/>
          </ac:picMkLst>
        </pc:picChg>
        <pc:picChg chg="add mod">
          <ac:chgData name="Alison BARNES" userId="385ee215-170f-48f5-8114-e4fb965c8e28" providerId="ADAL" clId="{6FA43ACF-07E0-4E16-9702-481266C5CC00}" dt="2021-08-03T15:47:09.590" v="946" actId="1076"/>
          <ac:picMkLst>
            <pc:docMk/>
            <pc:sldMk cId="2445180065" sldId="293"/>
            <ac:picMk id="12" creationId="{332FD0A5-9472-4821-BD8D-23A0F5F71392}"/>
          </ac:picMkLst>
        </pc:picChg>
      </pc:sldChg>
      <pc:sldChg chg="addSp delSp modSp add mod modAnim">
        <pc:chgData name="Alison BARNES" userId="385ee215-170f-48f5-8114-e4fb965c8e28" providerId="ADAL" clId="{6FA43ACF-07E0-4E16-9702-481266C5CC00}" dt="2021-08-03T15:54:18.185" v="1423"/>
        <pc:sldMkLst>
          <pc:docMk/>
          <pc:sldMk cId="2509368459" sldId="294"/>
        </pc:sldMkLst>
        <pc:spChg chg="add del mod">
          <ac:chgData name="Alison BARNES" userId="385ee215-170f-48f5-8114-e4fb965c8e28" providerId="ADAL" clId="{6FA43ACF-07E0-4E16-9702-481266C5CC00}" dt="2021-08-03T15:49:11.961" v="967" actId="478"/>
          <ac:spMkLst>
            <pc:docMk/>
            <pc:sldMk cId="2509368459" sldId="294"/>
            <ac:spMk id="2" creationId="{77E6A648-2B93-476B-9F68-326CDE70B944}"/>
          </ac:spMkLst>
        </pc:spChg>
        <pc:spChg chg="add mod">
          <ac:chgData name="Alison BARNES" userId="385ee215-170f-48f5-8114-e4fb965c8e28" providerId="ADAL" clId="{6FA43ACF-07E0-4E16-9702-481266C5CC00}" dt="2021-08-03T15:54:00.957" v="1418" actId="1076"/>
          <ac:spMkLst>
            <pc:docMk/>
            <pc:sldMk cId="2509368459" sldId="294"/>
            <ac:spMk id="5" creationId="{41436A61-4D1A-4C37-B0A1-85B4226C52B5}"/>
          </ac:spMkLst>
        </pc:spChg>
        <pc:spChg chg="add mod">
          <ac:chgData name="Alison BARNES" userId="385ee215-170f-48f5-8114-e4fb965c8e28" providerId="ADAL" clId="{6FA43ACF-07E0-4E16-9702-481266C5CC00}" dt="2021-08-03T15:54:16.803" v="1422" actId="1076"/>
          <ac:spMkLst>
            <pc:docMk/>
            <pc:sldMk cId="2509368459" sldId="294"/>
            <ac:spMk id="6" creationId="{7D2BB696-3550-4166-B784-EDA07C74CCD5}"/>
          </ac:spMkLst>
        </pc:spChg>
        <pc:spChg chg="mod">
          <ac:chgData name="Alison BARNES" userId="385ee215-170f-48f5-8114-e4fb965c8e28" providerId="ADAL" clId="{6FA43ACF-07E0-4E16-9702-481266C5CC00}" dt="2021-08-03T15:54:07.588" v="1420" actId="14100"/>
          <ac:spMkLst>
            <pc:docMk/>
            <pc:sldMk cId="2509368459" sldId="294"/>
            <ac:spMk id="12289" creationId="{00000000-0000-0000-0000-000000000000}"/>
          </ac:spMkLst>
        </pc:spChg>
        <pc:spChg chg="del">
          <ac:chgData name="Alison BARNES" userId="385ee215-170f-48f5-8114-e4fb965c8e28" providerId="ADAL" clId="{6FA43ACF-07E0-4E16-9702-481266C5CC00}" dt="2021-08-03T15:49:09.272" v="966" actId="478"/>
          <ac:spMkLst>
            <pc:docMk/>
            <pc:sldMk cId="2509368459" sldId="294"/>
            <ac:spMk id="12290" creationId="{00000000-0000-0000-0000-000000000000}"/>
          </ac:spMkLst>
        </pc:spChg>
      </pc:sldChg>
      <pc:sldChg chg="addSp delSp modSp add del mod ord delAnim">
        <pc:chgData name="Alison BARNES" userId="385ee215-170f-48f5-8114-e4fb965c8e28" providerId="ADAL" clId="{6FA43ACF-07E0-4E16-9702-481266C5CC00}" dt="2021-08-03T16:05:09.861" v="1746" actId="2696"/>
        <pc:sldMkLst>
          <pc:docMk/>
          <pc:sldMk cId="3066680775" sldId="295"/>
        </pc:sldMkLst>
        <pc:spChg chg="del">
          <ac:chgData name="Alison BARNES" userId="385ee215-170f-48f5-8114-e4fb965c8e28" providerId="ADAL" clId="{6FA43ACF-07E0-4E16-9702-481266C5CC00}" dt="2021-08-03T15:57:15.957" v="1455" actId="478"/>
          <ac:spMkLst>
            <pc:docMk/>
            <pc:sldMk cId="3066680775" sldId="295"/>
            <ac:spMk id="2" creationId="{1C6FDACA-F9B2-472A-9427-A65F40E39D45}"/>
          </ac:spMkLst>
        </pc:spChg>
        <pc:spChg chg="add mod">
          <ac:chgData name="Alison BARNES" userId="385ee215-170f-48f5-8114-e4fb965c8e28" providerId="ADAL" clId="{6FA43ACF-07E0-4E16-9702-481266C5CC00}" dt="2021-08-03T15:57:35.596" v="1473" actId="20577"/>
          <ac:spMkLst>
            <pc:docMk/>
            <pc:sldMk cId="3066680775" sldId="295"/>
            <ac:spMk id="3" creationId="{4B908D5E-1BB6-4DE4-9910-5F884FD95A81}"/>
          </ac:spMkLst>
        </pc:spChg>
        <pc:spChg chg="add mod">
          <ac:chgData name="Alison BARNES" userId="385ee215-170f-48f5-8114-e4fb965c8e28" providerId="ADAL" clId="{6FA43ACF-07E0-4E16-9702-481266C5CC00}" dt="2021-08-03T15:58:40.852" v="1601" actId="20577"/>
          <ac:spMkLst>
            <pc:docMk/>
            <pc:sldMk cId="3066680775" sldId="295"/>
            <ac:spMk id="5" creationId="{0D72C0C9-F253-450B-AFBB-C067CB2772C8}"/>
          </ac:spMkLst>
        </pc:spChg>
        <pc:spChg chg="mod">
          <ac:chgData name="Alison BARNES" userId="385ee215-170f-48f5-8114-e4fb965c8e28" providerId="ADAL" clId="{6FA43ACF-07E0-4E16-9702-481266C5CC00}" dt="2021-08-03T15:57:11.591" v="1454" actId="5793"/>
          <ac:spMkLst>
            <pc:docMk/>
            <pc:sldMk cId="3066680775" sldId="295"/>
            <ac:spMk id="6" creationId="{925440EA-B719-4B18-94F5-928536A9DA48}"/>
          </ac:spMkLst>
        </pc:spChg>
        <pc:picChg chg="del">
          <ac:chgData name="Alison BARNES" userId="385ee215-170f-48f5-8114-e4fb965c8e28" providerId="ADAL" clId="{6FA43ACF-07E0-4E16-9702-481266C5CC00}" dt="2021-08-03T15:57:17.455" v="1456" actId="478"/>
          <ac:picMkLst>
            <pc:docMk/>
            <pc:sldMk cId="3066680775" sldId="295"/>
            <ac:picMk id="4" creationId="{6FB8314D-EFB9-4573-A47F-4B7537CF9928}"/>
          </ac:picMkLst>
        </pc:picChg>
        <pc:picChg chg="del">
          <ac:chgData name="Alison BARNES" userId="385ee215-170f-48f5-8114-e4fb965c8e28" providerId="ADAL" clId="{6FA43ACF-07E0-4E16-9702-481266C5CC00}" dt="2021-08-03T15:57:17.941" v="1457" actId="478"/>
          <ac:picMkLst>
            <pc:docMk/>
            <pc:sldMk cId="3066680775" sldId="295"/>
            <ac:picMk id="10" creationId="{B01688C8-A5F9-4810-BB42-104BFC2145CF}"/>
          </ac:picMkLst>
        </pc:picChg>
        <pc:picChg chg="add mod">
          <ac:chgData name="Alison BARNES" userId="385ee215-170f-48f5-8114-e4fb965c8e28" providerId="ADAL" clId="{6FA43ACF-07E0-4E16-9702-481266C5CC00}" dt="2021-08-03T15:58:57.856" v="1607" actId="1076"/>
          <ac:picMkLst>
            <pc:docMk/>
            <pc:sldMk cId="3066680775" sldId="295"/>
            <ac:picMk id="11" creationId="{5FEB3084-0D02-46D9-A4C8-C52D9129BEA6}"/>
          </ac:picMkLst>
        </pc:picChg>
        <pc:picChg chg="del">
          <ac:chgData name="Alison BARNES" userId="385ee215-170f-48f5-8114-e4fb965c8e28" providerId="ADAL" clId="{6FA43ACF-07E0-4E16-9702-481266C5CC00}" dt="2021-08-03T15:57:18.480" v="1458" actId="478"/>
          <ac:picMkLst>
            <pc:docMk/>
            <pc:sldMk cId="3066680775" sldId="295"/>
            <ac:picMk id="12" creationId="{332FD0A5-9472-4821-BD8D-23A0F5F71392}"/>
          </ac:picMkLst>
        </pc:picChg>
        <pc:picChg chg="add mod">
          <ac:chgData name="Alison BARNES" userId="385ee215-170f-48f5-8114-e4fb965c8e28" providerId="ADAL" clId="{6FA43ACF-07E0-4E16-9702-481266C5CC00}" dt="2021-08-03T15:59:37.858" v="1612" actId="1076"/>
          <ac:picMkLst>
            <pc:docMk/>
            <pc:sldMk cId="3066680775" sldId="295"/>
            <ac:picMk id="14" creationId="{D2BC6102-105A-4F34-8290-58B5E2214549}"/>
          </ac:picMkLst>
        </pc:picChg>
      </pc:sldChg>
      <pc:sldChg chg="addSp delSp modSp add mod ord">
        <pc:chgData name="Alison BARNES" userId="385ee215-170f-48f5-8114-e4fb965c8e28" providerId="ADAL" clId="{6FA43ACF-07E0-4E16-9702-481266C5CC00}" dt="2021-08-03T16:05:01.184" v="1745" actId="478"/>
        <pc:sldMkLst>
          <pc:docMk/>
          <pc:sldMk cId="1291100704" sldId="296"/>
        </pc:sldMkLst>
        <pc:spChg chg="mod">
          <ac:chgData name="Alison BARNES" userId="385ee215-170f-48f5-8114-e4fb965c8e28" providerId="ADAL" clId="{6FA43ACF-07E0-4E16-9702-481266C5CC00}" dt="2021-08-03T16:03:01.819" v="1725" actId="1076"/>
          <ac:spMkLst>
            <pc:docMk/>
            <pc:sldMk cId="1291100704" sldId="296"/>
            <ac:spMk id="3" creationId="{4B908D5E-1BB6-4DE4-9910-5F884FD95A81}"/>
          </ac:spMkLst>
        </pc:spChg>
        <pc:spChg chg="mod">
          <ac:chgData name="Alison BARNES" userId="385ee215-170f-48f5-8114-e4fb965c8e28" providerId="ADAL" clId="{6FA43ACF-07E0-4E16-9702-481266C5CC00}" dt="2021-08-03T16:02:35.879" v="1718" actId="1076"/>
          <ac:spMkLst>
            <pc:docMk/>
            <pc:sldMk cId="1291100704" sldId="296"/>
            <ac:spMk id="5" creationId="{0D72C0C9-F253-450B-AFBB-C067CB2772C8}"/>
          </ac:spMkLst>
        </pc:spChg>
        <pc:spChg chg="add mod">
          <ac:chgData name="Alison BARNES" userId="385ee215-170f-48f5-8114-e4fb965c8e28" providerId="ADAL" clId="{6FA43ACF-07E0-4E16-9702-481266C5CC00}" dt="2021-08-03T16:02:11.697" v="1701" actId="207"/>
          <ac:spMkLst>
            <pc:docMk/>
            <pc:sldMk cId="1291100704" sldId="296"/>
            <ac:spMk id="9" creationId="{6EBE57EF-41AC-452B-9CED-3FEEDAEDE580}"/>
          </ac:spMkLst>
        </pc:spChg>
        <pc:spChg chg="add mod">
          <ac:chgData name="Alison BARNES" userId="385ee215-170f-48f5-8114-e4fb965c8e28" providerId="ADAL" clId="{6FA43ACF-07E0-4E16-9702-481266C5CC00}" dt="2021-08-03T16:02:31.750" v="1717" actId="1076"/>
          <ac:spMkLst>
            <pc:docMk/>
            <pc:sldMk cId="1291100704" sldId="296"/>
            <ac:spMk id="10" creationId="{F560E7DE-9D8C-4401-8CE2-28118952592A}"/>
          </ac:spMkLst>
        </pc:spChg>
        <pc:picChg chg="add mod">
          <ac:chgData name="Alison BARNES" userId="385ee215-170f-48f5-8114-e4fb965c8e28" providerId="ADAL" clId="{6FA43ACF-07E0-4E16-9702-481266C5CC00}" dt="2021-08-03T16:04:05.579" v="1739" actId="1076"/>
          <ac:picMkLst>
            <pc:docMk/>
            <pc:sldMk cId="1291100704" sldId="296"/>
            <ac:picMk id="4" creationId="{186A86A7-70B7-44DF-B524-1A1F206DEFC7}"/>
          </ac:picMkLst>
        </pc:picChg>
        <pc:picChg chg="mod ord modCrop">
          <ac:chgData name="Alison BARNES" userId="385ee215-170f-48f5-8114-e4fb965c8e28" providerId="ADAL" clId="{6FA43ACF-07E0-4E16-9702-481266C5CC00}" dt="2021-08-03T16:02:50.400" v="1723" actId="1076"/>
          <ac:picMkLst>
            <pc:docMk/>
            <pc:sldMk cId="1291100704" sldId="296"/>
            <ac:picMk id="11" creationId="{5FEB3084-0D02-46D9-A4C8-C52D9129BEA6}"/>
          </ac:picMkLst>
        </pc:picChg>
        <pc:picChg chg="add mod">
          <ac:chgData name="Alison BARNES" userId="385ee215-170f-48f5-8114-e4fb965c8e28" providerId="ADAL" clId="{6FA43ACF-07E0-4E16-9702-481266C5CC00}" dt="2021-08-03T16:04:01.947" v="1738" actId="1076"/>
          <ac:picMkLst>
            <pc:docMk/>
            <pc:sldMk cId="1291100704" sldId="296"/>
            <ac:picMk id="13" creationId="{8ACB09B4-8BBC-4D43-BEDC-8D3252E28BD8}"/>
          </ac:picMkLst>
        </pc:picChg>
        <pc:picChg chg="mod">
          <ac:chgData name="Alison BARNES" userId="385ee215-170f-48f5-8114-e4fb965c8e28" providerId="ADAL" clId="{6FA43ACF-07E0-4E16-9702-481266C5CC00}" dt="2021-08-03T16:02:54.333" v="1724" actId="1076"/>
          <ac:picMkLst>
            <pc:docMk/>
            <pc:sldMk cId="1291100704" sldId="296"/>
            <ac:picMk id="14" creationId="{D2BC6102-105A-4F34-8290-58B5E2214549}"/>
          </ac:picMkLst>
        </pc:picChg>
        <pc:cxnChg chg="add del mod">
          <ac:chgData name="Alison BARNES" userId="385ee215-170f-48f5-8114-e4fb965c8e28" providerId="ADAL" clId="{6FA43ACF-07E0-4E16-9702-481266C5CC00}" dt="2021-08-03T16:05:01.184" v="1745" actId="478"/>
          <ac:cxnSpMkLst>
            <pc:docMk/>
            <pc:sldMk cId="1291100704" sldId="296"/>
            <ac:cxnSpMk id="16" creationId="{FE355266-E81D-4D40-A108-ED6685F4219A}"/>
          </ac:cxnSpMkLst>
        </pc:cxnChg>
        <pc:cxnChg chg="add mod">
          <ac:chgData name="Alison BARNES" userId="385ee215-170f-48f5-8114-e4fb965c8e28" providerId="ADAL" clId="{6FA43ACF-07E0-4E16-9702-481266C5CC00}" dt="2021-08-03T16:04:54.741" v="1744" actId="1582"/>
          <ac:cxnSpMkLst>
            <pc:docMk/>
            <pc:sldMk cId="1291100704" sldId="296"/>
            <ac:cxnSpMk id="18" creationId="{2FE08154-747D-429C-9C64-E805A02E9C2D}"/>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sym typeface="Avenir Roman" charset="0"/>
              </a:rPr>
              <a:t>Click to edit Master text styles</a:t>
            </a:r>
          </a:p>
          <a:p>
            <a:pPr lvl="1"/>
            <a:r>
              <a:rPr lang="en-US" altLang="en-US" noProof="0">
                <a:sym typeface="Avenir Roman" charset="0"/>
              </a:rPr>
              <a:t>Second level</a:t>
            </a:r>
          </a:p>
          <a:p>
            <a:pPr lvl="2"/>
            <a:r>
              <a:rPr lang="en-US" altLang="en-US" noProof="0">
                <a:sym typeface="Avenir Roman" charset="0"/>
              </a:rPr>
              <a:t>Third level</a:t>
            </a:r>
          </a:p>
          <a:p>
            <a:pPr lvl="3"/>
            <a:r>
              <a:rPr lang="en-US" altLang="en-US" noProof="0">
                <a:sym typeface="Avenir Roman" charset="0"/>
              </a:rPr>
              <a:t>Fourth level</a:t>
            </a:r>
          </a:p>
          <a:p>
            <a:pPr lvl="4"/>
            <a:r>
              <a:rPr lang="en-US" altLang="en-US" noProof="0">
                <a:sym typeface="Avenir Roman" charset="0"/>
              </a:rPr>
              <a:t>Fifth level</a:t>
            </a: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1pPr>
    <a:lvl2pPr marL="2286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2pPr>
    <a:lvl3pPr marL="4572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3pPr>
    <a:lvl4pPr marL="6858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4pPr>
    <a:lvl5pPr marL="9144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1078195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a:xfrm>
            <a:off x="893763" y="2597150"/>
            <a:ext cx="11217275" cy="618807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1424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7513" y="444500"/>
            <a:ext cx="2803525" cy="83407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93763" y="444500"/>
            <a:ext cx="8261350" cy="83407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74294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1458099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438956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4207135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952500" y="2603500"/>
            <a:ext cx="5473700" cy="6286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578600" y="2603500"/>
            <a:ext cx="5473700" cy="6286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45343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endParaRPr lang="en-AU"/>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348348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588412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8963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373534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a:xfrm>
            <a:off x="893763" y="2597150"/>
            <a:ext cx="11217275"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912393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sym typeface="Helvetica Light" charset="0"/>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590697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86724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350" y="444500"/>
            <a:ext cx="2774950" cy="84455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952500" y="444500"/>
            <a:ext cx="8172450" cy="84455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274879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1955687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386495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684882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1270000" y="5029200"/>
            <a:ext cx="5156200" cy="1130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578600" y="5029200"/>
            <a:ext cx="5156200" cy="1130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280758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endParaRPr lang="en-AU"/>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2875137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0500296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372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5527996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904113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sym typeface="Helvetica Light" charset="0"/>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672753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81544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356015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93763" y="2597150"/>
            <a:ext cx="5532437"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578600" y="2597150"/>
            <a:ext cx="5532438"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27580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endParaRPr lang="en-AU"/>
          </a:p>
        </p:txBody>
      </p:sp>
      <p:sp>
        <p:nvSpPr>
          <p:cNvPr id="3" name="Text Placeholder 2"/>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95350" y="3562350"/>
            <a:ext cx="5502275"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83363" y="3562350"/>
            <a:ext cx="5529262"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313390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361989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6904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85212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sym typeface="Helvetica Light" charset="0"/>
            </a:endParaRP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441202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952500" y="444500"/>
            <a:ext cx="110998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a:sym typeface="Helvetica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584200" rtl="0" eaLnBrk="0" fontAlgn="base" hangingPunct="0">
        <a:spcBef>
          <a:spcPct val="0"/>
        </a:spcBef>
        <a:spcAft>
          <a:spcPct val="0"/>
        </a:spcAft>
        <a:defRPr sz="8000" kern="12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p:titleStyle>
    <p:bodyStyle>
      <a:lvl1pPr algn="l" defTabSz="584200" rtl="0" eaLnBrk="0" fontAlgn="base" hangingPunct="0">
        <a:spcBef>
          <a:spcPts val="4200"/>
        </a:spcBef>
        <a:spcAft>
          <a:spcPct val="0"/>
        </a:spcAft>
        <a:defRPr sz="3600" kern="1200">
          <a:solidFill>
            <a:srgbClr val="000000"/>
          </a:solidFill>
          <a:latin typeface="+mn-lt"/>
          <a:ea typeface="+mn-ea"/>
          <a:cs typeface="+mn-cs"/>
          <a:sym typeface="Helvetica Light" charset="0"/>
        </a:defRPr>
      </a:lvl1pPr>
      <a:lvl2pPr marL="228600" algn="l" defTabSz="584200" rtl="0" eaLnBrk="0" fontAlgn="base" hangingPunct="0">
        <a:spcBef>
          <a:spcPts val="4200"/>
        </a:spcBef>
        <a:spcAft>
          <a:spcPct val="0"/>
        </a:spcAft>
        <a:defRPr sz="3600" kern="1200">
          <a:solidFill>
            <a:srgbClr val="000000"/>
          </a:solidFill>
          <a:latin typeface="+mn-lt"/>
          <a:ea typeface="+mn-ea"/>
          <a:cs typeface="+mn-cs"/>
          <a:sym typeface="Helvetica Light" charset="0"/>
        </a:defRPr>
      </a:lvl2pPr>
      <a:lvl3pPr marL="457200" algn="l" defTabSz="584200" rtl="0" eaLnBrk="0" fontAlgn="base" hangingPunct="0">
        <a:spcBef>
          <a:spcPts val="4200"/>
        </a:spcBef>
        <a:spcAft>
          <a:spcPct val="0"/>
        </a:spcAft>
        <a:defRPr sz="3600" kern="1200">
          <a:solidFill>
            <a:srgbClr val="000000"/>
          </a:solidFill>
          <a:latin typeface="+mn-lt"/>
          <a:ea typeface="+mn-ea"/>
          <a:cs typeface="+mn-cs"/>
          <a:sym typeface="Helvetica Light" charset="0"/>
        </a:defRPr>
      </a:lvl3pPr>
      <a:lvl4pPr marL="685800" algn="l" defTabSz="584200" rtl="0" eaLnBrk="0" fontAlgn="base" hangingPunct="0">
        <a:spcBef>
          <a:spcPts val="4200"/>
        </a:spcBef>
        <a:spcAft>
          <a:spcPct val="0"/>
        </a:spcAft>
        <a:defRPr sz="3600" kern="1200">
          <a:solidFill>
            <a:srgbClr val="000000"/>
          </a:solidFill>
          <a:latin typeface="+mn-lt"/>
          <a:ea typeface="+mn-ea"/>
          <a:cs typeface="+mn-cs"/>
          <a:sym typeface="Helvetica Light" charset="0"/>
        </a:defRPr>
      </a:lvl4pPr>
      <a:lvl5pPr marL="914400" algn="l" defTabSz="584200" rtl="0" eaLnBrk="0" fontAlgn="base" hangingPunct="0">
        <a:spcBef>
          <a:spcPts val="4200"/>
        </a:spcBef>
        <a:spcAft>
          <a:spcPct val="0"/>
        </a:spcAft>
        <a:defRPr sz="3600" kern="1200">
          <a:solidFill>
            <a:srgbClr val="000000"/>
          </a:solidFill>
          <a:latin typeface="+mn-lt"/>
          <a:ea typeface="+mn-ea"/>
          <a:cs typeface="+mn-cs"/>
          <a:sym typeface="Helvetica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p:cNvSpPr>
          <p:nvPr>
            <p:ph type="title"/>
          </p:nvPr>
        </p:nvSpPr>
        <p:spPr bwMode="auto">
          <a:xfrm>
            <a:off x="952500" y="444500"/>
            <a:ext cx="110998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a:sym typeface="Helvetica Light" charset="0"/>
              </a:rPr>
              <a:t>Click to edit Master title style</a:t>
            </a:r>
          </a:p>
        </p:txBody>
      </p:sp>
      <p:sp>
        <p:nvSpPr>
          <p:cNvPr id="2051" name="Rectangle 2"/>
          <p:cNvSpPr>
            <a:spLocks noGrp="1"/>
          </p:cNvSpPr>
          <p:nvPr>
            <p:ph type="body" idx="1"/>
          </p:nvPr>
        </p:nvSpPr>
        <p:spPr bwMode="auto">
          <a:xfrm>
            <a:off x="952500" y="2603500"/>
            <a:ext cx="11099800" cy="628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a:sym typeface="Helvetica Light" charset="0"/>
              </a:rPr>
              <a:t>Click to edit Master text styles</a:t>
            </a:r>
          </a:p>
          <a:p>
            <a:pPr lvl="1"/>
            <a:r>
              <a:rPr lang="en-US" altLang="en-US">
                <a:sym typeface="Helvetica Light" charset="0"/>
              </a:rPr>
              <a:t>Second level</a:t>
            </a:r>
          </a:p>
          <a:p>
            <a:pPr lvl="2"/>
            <a:r>
              <a:rPr lang="en-US" altLang="en-US">
                <a:sym typeface="Helvetica Light" charset="0"/>
              </a:rPr>
              <a:t>Third level</a:t>
            </a:r>
          </a:p>
          <a:p>
            <a:pPr lvl="3"/>
            <a:r>
              <a:rPr lang="en-US" altLang="en-US">
                <a:sym typeface="Helvetica Light" charset="0"/>
              </a:rPr>
              <a:t>Fourth level</a:t>
            </a:r>
          </a:p>
          <a:p>
            <a:pPr lvl="4"/>
            <a:r>
              <a:rPr lang="en-US" alt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584200" rtl="0" eaLnBrk="0" fontAlgn="base" hangingPunct="0">
        <a:spcBef>
          <a:spcPct val="0"/>
        </a:spcBef>
        <a:spcAft>
          <a:spcPct val="0"/>
        </a:spcAft>
        <a:defRPr sz="8000" kern="12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p:titleStyle>
    <p:bodyStyle>
      <a:lvl1pPr algn="l" defTabSz="584200" rtl="0" eaLnBrk="0" fontAlgn="base" hangingPunct="0">
        <a:spcBef>
          <a:spcPts val="4200"/>
        </a:spcBef>
        <a:spcAft>
          <a:spcPct val="0"/>
        </a:spcAft>
        <a:defRPr sz="3600" kern="1200">
          <a:solidFill>
            <a:srgbClr val="000000"/>
          </a:solidFill>
          <a:latin typeface="+mn-lt"/>
          <a:ea typeface="+mn-ea"/>
          <a:cs typeface="+mn-cs"/>
          <a:sym typeface="Helvetica Light" charset="0"/>
        </a:defRPr>
      </a:lvl1pPr>
      <a:lvl2pPr marL="228600" algn="l" defTabSz="584200" rtl="0" eaLnBrk="0" fontAlgn="base" hangingPunct="0">
        <a:spcBef>
          <a:spcPts val="4200"/>
        </a:spcBef>
        <a:spcAft>
          <a:spcPct val="0"/>
        </a:spcAft>
        <a:defRPr sz="3600" kern="1200">
          <a:solidFill>
            <a:srgbClr val="000000"/>
          </a:solidFill>
          <a:latin typeface="+mn-lt"/>
          <a:ea typeface="+mn-ea"/>
          <a:cs typeface="+mn-cs"/>
          <a:sym typeface="Helvetica Light" charset="0"/>
        </a:defRPr>
      </a:lvl2pPr>
      <a:lvl3pPr marL="457200" algn="l" defTabSz="584200" rtl="0" eaLnBrk="0" fontAlgn="base" hangingPunct="0">
        <a:spcBef>
          <a:spcPts val="4200"/>
        </a:spcBef>
        <a:spcAft>
          <a:spcPct val="0"/>
        </a:spcAft>
        <a:defRPr sz="3600" kern="1200">
          <a:solidFill>
            <a:srgbClr val="000000"/>
          </a:solidFill>
          <a:latin typeface="+mn-lt"/>
          <a:ea typeface="+mn-ea"/>
          <a:cs typeface="+mn-cs"/>
          <a:sym typeface="Helvetica Light" charset="0"/>
        </a:defRPr>
      </a:lvl3pPr>
      <a:lvl4pPr marL="685800" algn="l" defTabSz="584200" rtl="0" eaLnBrk="0" fontAlgn="base" hangingPunct="0">
        <a:spcBef>
          <a:spcPts val="4200"/>
        </a:spcBef>
        <a:spcAft>
          <a:spcPct val="0"/>
        </a:spcAft>
        <a:defRPr sz="3600" kern="1200">
          <a:solidFill>
            <a:srgbClr val="000000"/>
          </a:solidFill>
          <a:latin typeface="+mn-lt"/>
          <a:ea typeface="+mn-ea"/>
          <a:cs typeface="+mn-cs"/>
          <a:sym typeface="Helvetica Light" charset="0"/>
        </a:defRPr>
      </a:lvl4pPr>
      <a:lvl5pPr marL="914400" algn="l" defTabSz="584200" rtl="0" eaLnBrk="0" fontAlgn="base" hangingPunct="0">
        <a:spcBef>
          <a:spcPts val="4200"/>
        </a:spcBef>
        <a:spcAft>
          <a:spcPct val="0"/>
        </a:spcAft>
        <a:defRPr sz="3600" kern="1200">
          <a:solidFill>
            <a:srgbClr val="000000"/>
          </a:solidFill>
          <a:latin typeface="+mn-lt"/>
          <a:ea typeface="+mn-ea"/>
          <a:cs typeface="+mn-cs"/>
          <a:sym typeface="Helvetica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a:sym typeface="Helvetica Light" charset="0"/>
              </a:rPr>
              <a:t>Click to edit Master title style</a:t>
            </a:r>
          </a:p>
        </p:txBody>
      </p:sp>
      <p:sp>
        <p:nvSpPr>
          <p:cNvPr id="3075" name="Rectangle 2"/>
          <p:cNvSpPr>
            <a:spLocks noGrp="1"/>
          </p:cNvSpPr>
          <p:nvPr>
            <p:ph type="body" idx="1"/>
          </p:nvPr>
        </p:nvSpPr>
        <p:spPr bwMode="auto">
          <a:xfrm>
            <a:off x="1270000" y="5029200"/>
            <a:ext cx="104648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a:sym typeface="Helvetica Light" charset="0"/>
              </a:rPr>
              <a:t>Click to edit Master text styles</a:t>
            </a:r>
          </a:p>
          <a:p>
            <a:pPr lvl="1"/>
            <a:r>
              <a:rPr lang="en-US" altLang="en-US">
                <a:sym typeface="Helvetica Light" charset="0"/>
              </a:rPr>
              <a:t>Second level</a:t>
            </a:r>
          </a:p>
          <a:p>
            <a:pPr lvl="2"/>
            <a:r>
              <a:rPr lang="en-US" altLang="en-US">
                <a:sym typeface="Helvetica Light" charset="0"/>
              </a:rPr>
              <a:t>Third level</a:t>
            </a:r>
          </a:p>
          <a:p>
            <a:pPr lvl="3"/>
            <a:r>
              <a:rPr lang="en-US" altLang="en-US">
                <a:sym typeface="Helvetica Light" charset="0"/>
              </a:rPr>
              <a:t>Fourth level</a:t>
            </a:r>
          </a:p>
          <a:p>
            <a:pPr lvl="4"/>
            <a:r>
              <a:rPr lang="en-US" alt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584200" rtl="0" eaLnBrk="0" fontAlgn="base" hangingPunct="0">
        <a:spcBef>
          <a:spcPct val="0"/>
        </a:spcBef>
        <a:spcAft>
          <a:spcPct val="0"/>
        </a:spcAft>
        <a:defRPr sz="8000" kern="12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p:titleStyle>
    <p:bodyStyle>
      <a:lvl1pPr algn="l" defTabSz="584200" rtl="0" eaLnBrk="0" fontAlgn="base" hangingPunct="0">
        <a:spcBef>
          <a:spcPts val="4200"/>
        </a:spcBef>
        <a:spcAft>
          <a:spcPct val="0"/>
        </a:spcAft>
        <a:defRPr sz="3600" kern="1200">
          <a:solidFill>
            <a:srgbClr val="000000"/>
          </a:solidFill>
          <a:latin typeface="+mn-lt"/>
          <a:ea typeface="+mn-ea"/>
          <a:cs typeface="+mn-cs"/>
          <a:sym typeface="Helvetica Light" charset="0"/>
        </a:defRPr>
      </a:lvl1pPr>
      <a:lvl2pPr marL="228600" algn="l" defTabSz="584200" rtl="0" eaLnBrk="0" fontAlgn="base" hangingPunct="0">
        <a:spcBef>
          <a:spcPts val="4200"/>
        </a:spcBef>
        <a:spcAft>
          <a:spcPct val="0"/>
        </a:spcAft>
        <a:defRPr sz="3600" kern="1200">
          <a:solidFill>
            <a:srgbClr val="000000"/>
          </a:solidFill>
          <a:latin typeface="+mn-lt"/>
          <a:ea typeface="+mn-ea"/>
          <a:cs typeface="+mn-cs"/>
          <a:sym typeface="Helvetica Light" charset="0"/>
        </a:defRPr>
      </a:lvl2pPr>
      <a:lvl3pPr marL="457200" algn="l" defTabSz="584200" rtl="0" eaLnBrk="0" fontAlgn="base" hangingPunct="0">
        <a:spcBef>
          <a:spcPts val="4200"/>
        </a:spcBef>
        <a:spcAft>
          <a:spcPct val="0"/>
        </a:spcAft>
        <a:defRPr sz="3600" kern="1200">
          <a:solidFill>
            <a:srgbClr val="000000"/>
          </a:solidFill>
          <a:latin typeface="+mn-lt"/>
          <a:ea typeface="+mn-ea"/>
          <a:cs typeface="+mn-cs"/>
          <a:sym typeface="Helvetica Light" charset="0"/>
        </a:defRPr>
      </a:lvl3pPr>
      <a:lvl4pPr marL="685800" algn="l" defTabSz="584200" rtl="0" eaLnBrk="0" fontAlgn="base" hangingPunct="0">
        <a:spcBef>
          <a:spcPts val="4200"/>
        </a:spcBef>
        <a:spcAft>
          <a:spcPct val="0"/>
        </a:spcAft>
        <a:defRPr sz="3600" kern="1200">
          <a:solidFill>
            <a:srgbClr val="000000"/>
          </a:solidFill>
          <a:latin typeface="+mn-lt"/>
          <a:ea typeface="+mn-ea"/>
          <a:cs typeface="+mn-cs"/>
          <a:sym typeface="Helvetica Light" charset="0"/>
        </a:defRPr>
      </a:lvl4pPr>
      <a:lvl5pPr marL="914400" algn="l" defTabSz="584200" rtl="0" eaLnBrk="0" fontAlgn="base" hangingPunct="0">
        <a:spcBef>
          <a:spcPts val="4200"/>
        </a:spcBef>
        <a:spcAft>
          <a:spcPct val="0"/>
        </a:spcAft>
        <a:defRPr sz="3600" kern="1200">
          <a:solidFill>
            <a:srgbClr val="000000"/>
          </a:solidFill>
          <a:latin typeface="+mn-lt"/>
          <a:ea typeface="+mn-ea"/>
          <a:cs typeface="+mn-cs"/>
          <a:sym typeface="Helvetica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9.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9.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o3f_VJ87Df0" TargetMode="External"/><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38.jpg"/><Relationship Id="rId4" Type="http://schemas.openxmlformats.org/officeDocument/2006/relationships/hyperlink" Target="https://www.youtube.com/watch?v=robEY-idcL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23267"/>
          <a:stretch/>
        </p:blipFill>
        <p:spPr>
          <a:xfrm>
            <a:off x="0" y="0"/>
            <a:ext cx="13004800" cy="9773344"/>
          </a:xfrm>
          <a:prstGeom prst="rect">
            <a:avLst/>
          </a:prstGeom>
        </p:spPr>
      </p:pic>
      <p:sp>
        <p:nvSpPr>
          <p:cNvPr id="5122" name="Rectangle 1"/>
          <p:cNvSpPr>
            <a:spLocks noGrp="1" noChangeArrowheads="1"/>
          </p:cNvSpPr>
          <p:nvPr>
            <p:ph type="title"/>
          </p:nvPr>
        </p:nvSpPr>
        <p:spPr>
          <a:xfrm>
            <a:off x="1270000" y="3235672"/>
            <a:ext cx="10464800" cy="3302000"/>
          </a:xfrm>
        </p:spPr>
        <p:txBody>
          <a:bodyPr/>
          <a:lstStyle/>
          <a:p>
            <a:pPr eaLnBrk="1"/>
            <a:r>
              <a:rPr lang="en-US" altLang="en-US" dirty="0">
                <a:solidFill>
                  <a:schemeClr val="bg1"/>
                </a:solidFill>
              </a:rPr>
              <a:t>The Kinetic Theory </a:t>
            </a:r>
            <a:br>
              <a:rPr lang="en-US" altLang="en-US" dirty="0">
                <a:solidFill>
                  <a:schemeClr val="bg1"/>
                </a:solidFill>
              </a:rPr>
            </a:br>
            <a:r>
              <a:rPr lang="en-US" altLang="en-US" dirty="0">
                <a:solidFill>
                  <a:schemeClr val="bg1"/>
                </a:solidFill>
              </a:rPr>
              <a:t>of Gases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5440EA-B719-4B18-94F5-928536A9DA48}"/>
              </a:ext>
            </a:extLst>
          </p:cNvPr>
          <p:cNvSpPr txBox="1"/>
          <p:nvPr/>
        </p:nvSpPr>
        <p:spPr>
          <a:xfrm>
            <a:off x="2253928" y="268288"/>
            <a:ext cx="9217024" cy="646331"/>
          </a:xfrm>
          <a:prstGeom prst="rect">
            <a:avLst/>
          </a:prstGeom>
          <a:noFill/>
        </p:spPr>
        <p:txBody>
          <a:bodyPr wrap="square" rtlCol="0">
            <a:spAutoFit/>
          </a:bodyPr>
          <a:lstStyle/>
          <a:p>
            <a:r>
              <a:rPr lang="en-AU" dirty="0">
                <a:latin typeface="+mn-lt"/>
              </a:rPr>
              <a:t>Postulates of the Kinetic Theory of Gases</a:t>
            </a:r>
          </a:p>
        </p:txBody>
      </p:sp>
      <p:cxnSp>
        <p:nvCxnSpPr>
          <p:cNvPr id="7" name="Straight Connector 6">
            <a:extLst>
              <a:ext uri="{FF2B5EF4-FFF2-40B4-BE49-F238E27FC236}">
                <a16:creationId xmlns:a16="http://schemas.microsoft.com/office/drawing/2014/main" id="{B80EE4EE-B4A5-42FA-9BF2-DCE5E1B1EB00}"/>
              </a:ext>
            </a:extLst>
          </p:cNvPr>
          <p:cNvCxnSpPr/>
          <p:nvPr/>
        </p:nvCxnSpPr>
        <p:spPr bwMode="auto">
          <a:xfrm>
            <a:off x="2232248" y="916360"/>
            <a:ext cx="8446616" cy="0"/>
          </a:xfrm>
          <a:prstGeom prst="line">
            <a:avLst/>
          </a:prstGeom>
          <a:blipFill dpi="0" rotWithShape="0">
            <a:blip r:embed="rId2"/>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pic>
        <p:nvPicPr>
          <p:cNvPr id="8" name="Picture 7" descr="A picture containing text, indoor, set, several&#10;&#10;Description automatically generated">
            <a:extLst>
              <a:ext uri="{FF2B5EF4-FFF2-40B4-BE49-F238E27FC236}">
                <a16:creationId xmlns:a16="http://schemas.microsoft.com/office/drawing/2014/main" id="{B2EEB99C-72D3-4B22-ABB5-A87DEA59DC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3" y="9561"/>
            <a:ext cx="2194479" cy="2194479"/>
          </a:xfrm>
          <a:prstGeom prst="rect">
            <a:avLst/>
          </a:prstGeom>
        </p:spPr>
      </p:pic>
      <p:sp>
        <p:nvSpPr>
          <p:cNvPr id="9" name="TextBox 8">
            <a:extLst>
              <a:ext uri="{FF2B5EF4-FFF2-40B4-BE49-F238E27FC236}">
                <a16:creationId xmlns:a16="http://schemas.microsoft.com/office/drawing/2014/main" id="{93595577-F4A8-445B-A353-9EE7236A07D0}"/>
              </a:ext>
            </a:extLst>
          </p:cNvPr>
          <p:cNvSpPr txBox="1"/>
          <p:nvPr/>
        </p:nvSpPr>
        <p:spPr>
          <a:xfrm>
            <a:off x="885776" y="2335600"/>
            <a:ext cx="11737304" cy="2554545"/>
          </a:xfrm>
          <a:prstGeom prst="rect">
            <a:avLst/>
          </a:prstGeom>
          <a:noFill/>
        </p:spPr>
        <p:txBody>
          <a:bodyPr wrap="square" rtlCol="0">
            <a:spAutoFit/>
          </a:bodyPr>
          <a:lstStyle/>
          <a:p>
            <a:pPr defTabSz="384175" eaLnBrk="1">
              <a:spcBef>
                <a:spcPts val="2700"/>
              </a:spcBef>
              <a:buSzPct val="75000"/>
            </a:pPr>
            <a:r>
              <a:rPr lang="en-US" altLang="en-US" sz="3200" dirty="0">
                <a:latin typeface="Calibri" panose="020F0502020204030204" pitchFamily="34" charset="0"/>
                <a:cs typeface="Calibri" panose="020F0502020204030204" pitchFamily="34" charset="0"/>
              </a:rPr>
              <a:t>Collisions between gas particles or collisions with the walls of the container are perfectly elastic. None of the energy of a gas particle is lost when it collides with another particle or with the walls of the container.</a:t>
            </a:r>
          </a:p>
          <a:p>
            <a:endParaRPr lang="en-AU" sz="3200" dirty="0"/>
          </a:p>
        </p:txBody>
      </p:sp>
      <p:sp>
        <p:nvSpPr>
          <p:cNvPr id="10" name="TextBox 9">
            <a:extLst>
              <a:ext uri="{FF2B5EF4-FFF2-40B4-BE49-F238E27FC236}">
                <a16:creationId xmlns:a16="http://schemas.microsoft.com/office/drawing/2014/main" id="{D70FF96E-D552-435C-9420-B26097C32B19}"/>
              </a:ext>
            </a:extLst>
          </p:cNvPr>
          <p:cNvSpPr txBox="1"/>
          <p:nvPr/>
        </p:nvSpPr>
        <p:spPr>
          <a:xfrm>
            <a:off x="381720" y="2356520"/>
            <a:ext cx="1008112"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5.</a:t>
            </a:r>
            <a:endParaRPr lang="en-AU" sz="2800" dirty="0">
              <a:latin typeface="Calibri" panose="020F0502020204030204" pitchFamily="34" charset="0"/>
              <a:cs typeface="Calibri" panose="020F0502020204030204" pitchFamily="34" charset="0"/>
            </a:endParaRPr>
          </a:p>
        </p:txBody>
      </p:sp>
      <p:pic>
        <p:nvPicPr>
          <p:cNvPr id="3" name="Picture 2" descr="Timeline&#10;&#10;Description automatically generated">
            <a:extLst>
              <a:ext uri="{FF2B5EF4-FFF2-40B4-BE49-F238E27FC236}">
                <a16:creationId xmlns:a16="http://schemas.microsoft.com/office/drawing/2014/main" id="{709D6739-0D51-4C26-B845-D45C84D0E606}"/>
              </a:ext>
            </a:extLst>
          </p:cNvPr>
          <p:cNvPicPr>
            <a:picLocks noChangeAspect="1"/>
          </p:cNvPicPr>
          <p:nvPr/>
        </p:nvPicPr>
        <p:blipFill>
          <a:blip r:embed="rId4"/>
          <a:stretch>
            <a:fillRect/>
          </a:stretch>
        </p:blipFill>
        <p:spPr>
          <a:xfrm>
            <a:off x="494032" y="4847037"/>
            <a:ext cx="12016736" cy="3899047"/>
          </a:xfrm>
          <a:prstGeom prst="rect">
            <a:avLst/>
          </a:prstGeom>
        </p:spPr>
      </p:pic>
    </p:spTree>
    <p:extLst>
      <p:ext uri="{BB962C8B-B14F-4D97-AF65-F5344CB8AC3E}">
        <p14:creationId xmlns:p14="http://schemas.microsoft.com/office/powerpoint/2010/main" val="97974458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5440EA-B719-4B18-94F5-928536A9DA48}"/>
              </a:ext>
            </a:extLst>
          </p:cNvPr>
          <p:cNvSpPr txBox="1"/>
          <p:nvPr/>
        </p:nvSpPr>
        <p:spPr>
          <a:xfrm>
            <a:off x="2253928" y="268288"/>
            <a:ext cx="9217024" cy="646331"/>
          </a:xfrm>
          <a:prstGeom prst="rect">
            <a:avLst/>
          </a:prstGeom>
          <a:noFill/>
        </p:spPr>
        <p:txBody>
          <a:bodyPr wrap="square" rtlCol="0">
            <a:spAutoFit/>
          </a:bodyPr>
          <a:lstStyle/>
          <a:p>
            <a:r>
              <a:rPr lang="en-AU" dirty="0">
                <a:latin typeface="+mn-lt"/>
              </a:rPr>
              <a:t>Postulates of the Kinetic Theory of Gases</a:t>
            </a:r>
          </a:p>
        </p:txBody>
      </p:sp>
      <p:cxnSp>
        <p:nvCxnSpPr>
          <p:cNvPr id="7" name="Straight Connector 6">
            <a:extLst>
              <a:ext uri="{FF2B5EF4-FFF2-40B4-BE49-F238E27FC236}">
                <a16:creationId xmlns:a16="http://schemas.microsoft.com/office/drawing/2014/main" id="{B80EE4EE-B4A5-42FA-9BF2-DCE5E1B1EB00}"/>
              </a:ext>
            </a:extLst>
          </p:cNvPr>
          <p:cNvCxnSpPr/>
          <p:nvPr/>
        </p:nvCxnSpPr>
        <p:spPr bwMode="auto">
          <a:xfrm>
            <a:off x="2232248" y="916360"/>
            <a:ext cx="8446616" cy="0"/>
          </a:xfrm>
          <a:prstGeom prst="line">
            <a:avLst/>
          </a:prstGeom>
          <a:blipFill dpi="0" rotWithShape="0">
            <a:blip r:embed="rId2"/>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pic>
        <p:nvPicPr>
          <p:cNvPr id="8" name="Picture 7" descr="A picture containing text, indoor, set, several&#10;&#10;Description automatically generated">
            <a:extLst>
              <a:ext uri="{FF2B5EF4-FFF2-40B4-BE49-F238E27FC236}">
                <a16:creationId xmlns:a16="http://schemas.microsoft.com/office/drawing/2014/main" id="{B2EEB99C-72D3-4B22-ABB5-A87DEA59DC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3" y="9561"/>
            <a:ext cx="2194479" cy="2194479"/>
          </a:xfrm>
          <a:prstGeom prst="rect">
            <a:avLst/>
          </a:prstGeom>
        </p:spPr>
      </p:pic>
      <p:sp>
        <p:nvSpPr>
          <p:cNvPr id="9" name="TextBox 8">
            <a:extLst>
              <a:ext uri="{FF2B5EF4-FFF2-40B4-BE49-F238E27FC236}">
                <a16:creationId xmlns:a16="http://schemas.microsoft.com/office/drawing/2014/main" id="{93595577-F4A8-445B-A353-9EE7236A07D0}"/>
              </a:ext>
            </a:extLst>
          </p:cNvPr>
          <p:cNvSpPr txBox="1"/>
          <p:nvPr/>
        </p:nvSpPr>
        <p:spPr>
          <a:xfrm>
            <a:off x="885776" y="2335600"/>
            <a:ext cx="11737304" cy="1569660"/>
          </a:xfrm>
          <a:prstGeom prst="rect">
            <a:avLst/>
          </a:prstGeom>
          <a:noFill/>
        </p:spPr>
        <p:txBody>
          <a:bodyPr wrap="square" rtlCol="0">
            <a:spAutoFit/>
          </a:bodyPr>
          <a:lstStyle/>
          <a:p>
            <a:pPr defTabSz="384175" eaLnBrk="1">
              <a:spcBef>
                <a:spcPts val="2700"/>
              </a:spcBef>
              <a:buSzPct val="75000"/>
            </a:pPr>
            <a:r>
              <a:rPr lang="en-US" altLang="en-US" sz="3200" dirty="0">
                <a:latin typeface="Calibri" panose="020F0502020204030204" pitchFamily="34" charset="0"/>
                <a:cs typeface="Calibri" panose="020F0502020204030204" pitchFamily="34" charset="0"/>
              </a:rPr>
              <a:t>The average kinetic energy of a collection of gas particles depends on the temperature of the gas and nothing else.</a:t>
            </a:r>
          </a:p>
          <a:p>
            <a:endParaRPr lang="en-AU" sz="3200" dirty="0"/>
          </a:p>
        </p:txBody>
      </p:sp>
      <p:sp>
        <p:nvSpPr>
          <p:cNvPr id="10" name="TextBox 9">
            <a:extLst>
              <a:ext uri="{FF2B5EF4-FFF2-40B4-BE49-F238E27FC236}">
                <a16:creationId xmlns:a16="http://schemas.microsoft.com/office/drawing/2014/main" id="{D70FF96E-D552-435C-9420-B26097C32B19}"/>
              </a:ext>
            </a:extLst>
          </p:cNvPr>
          <p:cNvSpPr txBox="1"/>
          <p:nvPr/>
        </p:nvSpPr>
        <p:spPr>
          <a:xfrm>
            <a:off x="381720" y="2356520"/>
            <a:ext cx="1008112"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6.</a:t>
            </a:r>
            <a:endParaRPr lang="en-AU" sz="28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2FA01633-09C6-41B6-959B-54335E42F280}"/>
              </a:ext>
            </a:extLst>
          </p:cNvPr>
          <p:cNvPicPr>
            <a:picLocks noChangeAspect="1"/>
          </p:cNvPicPr>
          <p:nvPr/>
        </p:nvPicPr>
        <p:blipFill rotWithShape="1">
          <a:blip r:embed="rId4"/>
          <a:srcRect l="13127" r="14704"/>
          <a:stretch/>
        </p:blipFill>
        <p:spPr>
          <a:xfrm>
            <a:off x="2037904" y="3822373"/>
            <a:ext cx="9649072" cy="5041528"/>
          </a:xfrm>
          <a:prstGeom prst="rect">
            <a:avLst/>
          </a:prstGeom>
        </p:spPr>
      </p:pic>
    </p:spTree>
    <p:extLst>
      <p:ext uri="{BB962C8B-B14F-4D97-AF65-F5344CB8AC3E}">
        <p14:creationId xmlns:p14="http://schemas.microsoft.com/office/powerpoint/2010/main" val="407365090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5440EA-B719-4B18-94F5-928536A9DA48}"/>
              </a:ext>
            </a:extLst>
          </p:cNvPr>
          <p:cNvSpPr txBox="1"/>
          <p:nvPr/>
        </p:nvSpPr>
        <p:spPr>
          <a:xfrm>
            <a:off x="2253928" y="268288"/>
            <a:ext cx="9217024" cy="646331"/>
          </a:xfrm>
          <a:prstGeom prst="rect">
            <a:avLst/>
          </a:prstGeom>
          <a:noFill/>
        </p:spPr>
        <p:txBody>
          <a:bodyPr wrap="square" rtlCol="0">
            <a:spAutoFit/>
          </a:bodyPr>
          <a:lstStyle/>
          <a:p>
            <a:r>
              <a:rPr lang="en-AU" dirty="0">
                <a:latin typeface="+mn-lt"/>
              </a:rPr>
              <a:t>Ideal gases vs Real gases</a:t>
            </a:r>
          </a:p>
        </p:txBody>
      </p:sp>
      <p:cxnSp>
        <p:nvCxnSpPr>
          <p:cNvPr id="7" name="Straight Connector 6">
            <a:extLst>
              <a:ext uri="{FF2B5EF4-FFF2-40B4-BE49-F238E27FC236}">
                <a16:creationId xmlns:a16="http://schemas.microsoft.com/office/drawing/2014/main" id="{B80EE4EE-B4A5-42FA-9BF2-DCE5E1B1EB00}"/>
              </a:ext>
            </a:extLst>
          </p:cNvPr>
          <p:cNvCxnSpPr/>
          <p:nvPr/>
        </p:nvCxnSpPr>
        <p:spPr bwMode="auto">
          <a:xfrm>
            <a:off x="2232248" y="916360"/>
            <a:ext cx="8446616" cy="0"/>
          </a:xfrm>
          <a:prstGeom prst="line">
            <a:avLst/>
          </a:prstGeom>
          <a:blipFill dpi="0" rotWithShape="0">
            <a:blip r:embed="rId2"/>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pic>
        <p:nvPicPr>
          <p:cNvPr id="8" name="Picture 7" descr="A picture containing text, indoor, set, several&#10;&#10;Description automatically generated">
            <a:extLst>
              <a:ext uri="{FF2B5EF4-FFF2-40B4-BE49-F238E27FC236}">
                <a16:creationId xmlns:a16="http://schemas.microsoft.com/office/drawing/2014/main" id="{B2EEB99C-72D3-4B22-ABB5-A87DEA59DC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3" y="9561"/>
            <a:ext cx="2194479" cy="2194479"/>
          </a:xfrm>
          <a:prstGeom prst="rect">
            <a:avLst/>
          </a:prstGeom>
        </p:spPr>
      </p:pic>
      <p:pic>
        <p:nvPicPr>
          <p:cNvPr id="3" name="Picture 2">
            <a:extLst>
              <a:ext uri="{FF2B5EF4-FFF2-40B4-BE49-F238E27FC236}">
                <a16:creationId xmlns:a16="http://schemas.microsoft.com/office/drawing/2014/main" id="{564B0741-771F-4978-B54A-1177A88DC700}"/>
              </a:ext>
            </a:extLst>
          </p:cNvPr>
          <p:cNvPicPr>
            <a:picLocks noChangeAspect="1"/>
          </p:cNvPicPr>
          <p:nvPr/>
        </p:nvPicPr>
        <p:blipFill rotWithShape="1">
          <a:blip r:embed="rId4"/>
          <a:srcRect l="2337" t="2074" r="2335"/>
          <a:stretch/>
        </p:blipFill>
        <p:spPr>
          <a:xfrm>
            <a:off x="1245816" y="2285639"/>
            <a:ext cx="10513168" cy="7199673"/>
          </a:xfrm>
          <a:prstGeom prst="rect">
            <a:avLst/>
          </a:prstGeom>
        </p:spPr>
      </p:pic>
    </p:spTree>
    <p:extLst>
      <p:ext uri="{BB962C8B-B14F-4D97-AF65-F5344CB8AC3E}">
        <p14:creationId xmlns:p14="http://schemas.microsoft.com/office/powerpoint/2010/main" val="313079641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5440EA-B719-4B18-94F5-928536A9DA48}"/>
              </a:ext>
            </a:extLst>
          </p:cNvPr>
          <p:cNvSpPr txBox="1"/>
          <p:nvPr/>
        </p:nvSpPr>
        <p:spPr>
          <a:xfrm>
            <a:off x="2253928" y="268288"/>
            <a:ext cx="9217024" cy="646331"/>
          </a:xfrm>
          <a:prstGeom prst="rect">
            <a:avLst/>
          </a:prstGeom>
          <a:noFill/>
        </p:spPr>
        <p:txBody>
          <a:bodyPr wrap="square" rtlCol="0">
            <a:spAutoFit/>
          </a:bodyPr>
          <a:lstStyle/>
          <a:p>
            <a:r>
              <a:rPr lang="en-AU" dirty="0">
                <a:latin typeface="+mn-lt"/>
              </a:rPr>
              <a:t>Ideal gases vs Real gases</a:t>
            </a:r>
          </a:p>
        </p:txBody>
      </p:sp>
      <p:cxnSp>
        <p:nvCxnSpPr>
          <p:cNvPr id="7" name="Straight Connector 6">
            <a:extLst>
              <a:ext uri="{FF2B5EF4-FFF2-40B4-BE49-F238E27FC236}">
                <a16:creationId xmlns:a16="http://schemas.microsoft.com/office/drawing/2014/main" id="{B80EE4EE-B4A5-42FA-9BF2-DCE5E1B1EB00}"/>
              </a:ext>
            </a:extLst>
          </p:cNvPr>
          <p:cNvCxnSpPr/>
          <p:nvPr/>
        </p:nvCxnSpPr>
        <p:spPr bwMode="auto">
          <a:xfrm>
            <a:off x="2232248" y="916360"/>
            <a:ext cx="8446616" cy="0"/>
          </a:xfrm>
          <a:prstGeom prst="line">
            <a:avLst/>
          </a:prstGeom>
          <a:blipFill dpi="0" rotWithShape="0">
            <a:blip r:embed="rId2"/>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pic>
        <p:nvPicPr>
          <p:cNvPr id="8" name="Picture 7" descr="A picture containing text, indoor, set, several&#10;&#10;Description automatically generated">
            <a:extLst>
              <a:ext uri="{FF2B5EF4-FFF2-40B4-BE49-F238E27FC236}">
                <a16:creationId xmlns:a16="http://schemas.microsoft.com/office/drawing/2014/main" id="{B2EEB99C-72D3-4B22-ABB5-A87DEA59DC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3" y="9561"/>
            <a:ext cx="2194479" cy="2194479"/>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920B001C-4FD7-49A2-9AF0-16B3C6F16E43}"/>
              </a:ext>
            </a:extLst>
          </p:cNvPr>
          <p:cNvPicPr>
            <a:picLocks noChangeAspect="1"/>
          </p:cNvPicPr>
          <p:nvPr/>
        </p:nvPicPr>
        <p:blipFill>
          <a:blip r:embed="rId4"/>
          <a:stretch>
            <a:fillRect/>
          </a:stretch>
        </p:blipFill>
        <p:spPr>
          <a:xfrm>
            <a:off x="201700" y="2428528"/>
            <a:ext cx="12601400" cy="6417813"/>
          </a:xfrm>
          <a:prstGeom prst="rect">
            <a:avLst/>
          </a:prstGeom>
        </p:spPr>
      </p:pic>
    </p:spTree>
    <p:extLst>
      <p:ext uri="{BB962C8B-B14F-4D97-AF65-F5344CB8AC3E}">
        <p14:creationId xmlns:p14="http://schemas.microsoft.com/office/powerpoint/2010/main" val="62021531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5440EA-B719-4B18-94F5-928536A9DA48}"/>
              </a:ext>
            </a:extLst>
          </p:cNvPr>
          <p:cNvSpPr txBox="1"/>
          <p:nvPr/>
        </p:nvSpPr>
        <p:spPr>
          <a:xfrm>
            <a:off x="2253928" y="268288"/>
            <a:ext cx="9217024" cy="646331"/>
          </a:xfrm>
          <a:prstGeom prst="rect">
            <a:avLst/>
          </a:prstGeom>
          <a:noFill/>
        </p:spPr>
        <p:txBody>
          <a:bodyPr wrap="square" rtlCol="0">
            <a:spAutoFit/>
          </a:bodyPr>
          <a:lstStyle/>
          <a:p>
            <a:r>
              <a:rPr lang="en-AU" dirty="0">
                <a:latin typeface="+mn-lt"/>
              </a:rPr>
              <a:t>Key properties</a:t>
            </a:r>
          </a:p>
        </p:txBody>
      </p:sp>
      <p:cxnSp>
        <p:nvCxnSpPr>
          <p:cNvPr id="7" name="Straight Connector 6">
            <a:extLst>
              <a:ext uri="{FF2B5EF4-FFF2-40B4-BE49-F238E27FC236}">
                <a16:creationId xmlns:a16="http://schemas.microsoft.com/office/drawing/2014/main" id="{B80EE4EE-B4A5-42FA-9BF2-DCE5E1B1EB00}"/>
              </a:ext>
            </a:extLst>
          </p:cNvPr>
          <p:cNvCxnSpPr/>
          <p:nvPr/>
        </p:nvCxnSpPr>
        <p:spPr bwMode="auto">
          <a:xfrm>
            <a:off x="2232248" y="916360"/>
            <a:ext cx="8446616" cy="0"/>
          </a:xfrm>
          <a:prstGeom prst="line">
            <a:avLst/>
          </a:prstGeom>
          <a:blipFill dpi="0" rotWithShape="0">
            <a:blip r:embed="rId2"/>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pic>
        <p:nvPicPr>
          <p:cNvPr id="8" name="Picture 7" descr="A picture containing text, indoor, set, several&#10;&#10;Description automatically generated">
            <a:extLst>
              <a:ext uri="{FF2B5EF4-FFF2-40B4-BE49-F238E27FC236}">
                <a16:creationId xmlns:a16="http://schemas.microsoft.com/office/drawing/2014/main" id="{B2EEB99C-72D3-4B22-ABB5-A87DEA59DC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3" y="9561"/>
            <a:ext cx="2194479" cy="2194479"/>
          </a:xfrm>
          <a:prstGeom prst="rect">
            <a:avLst/>
          </a:prstGeom>
        </p:spPr>
      </p:pic>
      <p:sp>
        <p:nvSpPr>
          <p:cNvPr id="2" name="TextBox 1"/>
          <p:cNvSpPr txBox="1"/>
          <p:nvPr/>
        </p:nvSpPr>
        <p:spPr>
          <a:xfrm>
            <a:off x="453728" y="4876800"/>
            <a:ext cx="12313368" cy="40626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en-AU" sz="2800" dirty="0">
                <a:latin typeface="Calibri" panose="020F0502020204030204" pitchFamily="34" charset="0"/>
                <a:cs typeface="Calibri" panose="020F0502020204030204" pitchFamily="34" charset="0"/>
              </a:rPr>
              <a:t>Temperature:</a:t>
            </a:r>
          </a:p>
          <a:p>
            <a:pPr marL="685800" lvl="1" indent="-457200">
              <a:lnSpc>
                <a:spcPct val="150000"/>
              </a:lnSpc>
              <a:buFont typeface="Arial" panose="020B0604020202020204" pitchFamily="34" charset="0"/>
              <a:buChar char="•"/>
            </a:pPr>
            <a:r>
              <a:rPr lang="en-AU" sz="2400" dirty="0">
                <a:latin typeface="Calibri" panose="020F0502020204030204" pitchFamily="34" charset="0"/>
                <a:cs typeface="Calibri" panose="020F0502020204030204" pitchFamily="34" charset="0"/>
              </a:rPr>
              <a:t>Temperature is directly proportional to </a:t>
            </a:r>
            <a:r>
              <a:rPr lang="en-AU" sz="2400" b="1" dirty="0">
                <a:latin typeface="Calibri" panose="020F0502020204030204" pitchFamily="34" charset="0"/>
                <a:cs typeface="Calibri" panose="020F0502020204030204" pitchFamily="34" charset="0"/>
              </a:rPr>
              <a:t>average</a:t>
            </a:r>
            <a:r>
              <a:rPr lang="en-AU" sz="2400" dirty="0">
                <a:latin typeface="Calibri" panose="020F0502020204030204" pitchFamily="34" charset="0"/>
                <a:cs typeface="Calibri" panose="020F0502020204030204" pitchFamily="34" charset="0"/>
              </a:rPr>
              <a:t> kinetic energy</a:t>
            </a:r>
          </a:p>
          <a:p>
            <a:pPr marL="685800" lvl="1" indent="-457200">
              <a:lnSpc>
                <a:spcPct val="150000"/>
              </a:lnSpc>
              <a:buFont typeface="Arial" panose="020B0604020202020204" pitchFamily="34" charset="0"/>
              <a:buChar char="•"/>
            </a:pPr>
            <a:r>
              <a:rPr lang="en-AU" sz="2400" dirty="0">
                <a:latin typeface="Calibri" panose="020F0502020204030204" pitchFamily="34" charset="0"/>
                <a:cs typeface="Calibri" panose="020F0502020204030204" pitchFamily="34" charset="0"/>
              </a:rPr>
              <a:t>Average kinetic energy is independent of the nature of the gas, i.e. hydrogen gas and oxygen gas will have the same average kinetic energy if they are at the same temperature</a:t>
            </a:r>
          </a:p>
          <a:p>
            <a:pPr marL="685800" lvl="1" indent="-457200">
              <a:lnSpc>
                <a:spcPct val="150000"/>
              </a:lnSpc>
              <a:buFont typeface="Arial" panose="020B0604020202020204" pitchFamily="34" charset="0"/>
              <a:buChar char="•"/>
            </a:pPr>
            <a:r>
              <a:rPr lang="en-AU" sz="2400" dirty="0">
                <a:latin typeface="Calibri" panose="020F0502020204030204" pitchFamily="34" charset="0"/>
                <a:cs typeface="Calibri" panose="020F0502020204030204" pitchFamily="34" charset="0"/>
              </a:rPr>
              <a:t>It is an average, individual particles can have different amounts of kinetic energy (see Maxwell-Boltzmann distribution graph later in presentation)</a:t>
            </a:r>
          </a:p>
          <a:p>
            <a:pPr marL="685800" lvl="1" indent="-457200">
              <a:lnSpc>
                <a:spcPct val="150000"/>
              </a:lnSpc>
              <a:buFont typeface="Arial" panose="020B0604020202020204" pitchFamily="34" charset="0"/>
              <a:buChar char="•"/>
            </a:pPr>
            <a:r>
              <a:rPr lang="en-AU" sz="2400" dirty="0">
                <a:latin typeface="Calibri" panose="020F0502020204030204" pitchFamily="34" charset="0"/>
                <a:cs typeface="Calibri" panose="020F0502020204030204" pitchFamily="34" charset="0"/>
              </a:rPr>
              <a:t>Units: degrees Celsius and Kelvin</a:t>
            </a:r>
          </a:p>
        </p:txBody>
      </p:sp>
      <p:pic>
        <p:nvPicPr>
          <p:cNvPr id="3" name="Picture 2"/>
          <p:cNvPicPr>
            <a:picLocks noChangeAspect="1"/>
          </p:cNvPicPr>
          <p:nvPr/>
        </p:nvPicPr>
        <p:blipFill rotWithShape="1">
          <a:blip r:embed="rId4"/>
          <a:srcRect l="4227" t="13579" r="4227" b="6688"/>
          <a:stretch/>
        </p:blipFill>
        <p:spPr>
          <a:xfrm>
            <a:off x="3874108" y="1106800"/>
            <a:ext cx="5472608" cy="3574849"/>
          </a:xfrm>
          <a:prstGeom prst="rect">
            <a:avLst/>
          </a:prstGeom>
        </p:spPr>
      </p:pic>
      <p:pic>
        <p:nvPicPr>
          <p:cNvPr id="5" name="Picture 4"/>
          <p:cNvPicPr>
            <a:picLocks noChangeAspect="1"/>
          </p:cNvPicPr>
          <p:nvPr/>
        </p:nvPicPr>
        <p:blipFill>
          <a:blip r:embed="rId5"/>
          <a:stretch>
            <a:fillRect/>
          </a:stretch>
        </p:blipFill>
        <p:spPr>
          <a:xfrm>
            <a:off x="6407751" y="8387001"/>
            <a:ext cx="5381625" cy="1104900"/>
          </a:xfrm>
          <a:prstGeom prst="rect">
            <a:avLst/>
          </a:prstGeom>
        </p:spPr>
      </p:pic>
    </p:spTree>
    <p:extLst>
      <p:ext uri="{BB962C8B-B14F-4D97-AF65-F5344CB8AC3E}">
        <p14:creationId xmlns:p14="http://schemas.microsoft.com/office/powerpoint/2010/main" val="2452199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5440EA-B719-4B18-94F5-928536A9DA48}"/>
              </a:ext>
            </a:extLst>
          </p:cNvPr>
          <p:cNvSpPr txBox="1"/>
          <p:nvPr/>
        </p:nvSpPr>
        <p:spPr>
          <a:xfrm>
            <a:off x="2253928" y="268288"/>
            <a:ext cx="9217024" cy="646331"/>
          </a:xfrm>
          <a:prstGeom prst="rect">
            <a:avLst/>
          </a:prstGeom>
          <a:noFill/>
        </p:spPr>
        <p:txBody>
          <a:bodyPr wrap="square" rtlCol="0">
            <a:spAutoFit/>
          </a:bodyPr>
          <a:lstStyle/>
          <a:p>
            <a:r>
              <a:rPr lang="en-AU" dirty="0">
                <a:latin typeface="+mn-lt"/>
              </a:rPr>
              <a:t>Key properties</a:t>
            </a:r>
          </a:p>
        </p:txBody>
      </p:sp>
      <p:cxnSp>
        <p:nvCxnSpPr>
          <p:cNvPr id="7" name="Straight Connector 6">
            <a:extLst>
              <a:ext uri="{FF2B5EF4-FFF2-40B4-BE49-F238E27FC236}">
                <a16:creationId xmlns:a16="http://schemas.microsoft.com/office/drawing/2014/main" id="{B80EE4EE-B4A5-42FA-9BF2-DCE5E1B1EB00}"/>
              </a:ext>
            </a:extLst>
          </p:cNvPr>
          <p:cNvCxnSpPr/>
          <p:nvPr/>
        </p:nvCxnSpPr>
        <p:spPr bwMode="auto">
          <a:xfrm>
            <a:off x="2232248" y="916360"/>
            <a:ext cx="8446616" cy="0"/>
          </a:xfrm>
          <a:prstGeom prst="line">
            <a:avLst/>
          </a:prstGeom>
          <a:blipFill dpi="0" rotWithShape="0">
            <a:blip r:embed="rId2"/>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pic>
        <p:nvPicPr>
          <p:cNvPr id="8" name="Picture 7" descr="A picture containing text, indoor, set, several&#10;&#10;Description automatically generated">
            <a:extLst>
              <a:ext uri="{FF2B5EF4-FFF2-40B4-BE49-F238E27FC236}">
                <a16:creationId xmlns:a16="http://schemas.microsoft.com/office/drawing/2014/main" id="{B2EEB99C-72D3-4B22-ABB5-A87DEA59DC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3" y="9561"/>
            <a:ext cx="2194479" cy="2194479"/>
          </a:xfrm>
          <a:prstGeom prst="rect">
            <a:avLst/>
          </a:prstGeom>
        </p:spPr>
      </p:pic>
      <p:sp>
        <p:nvSpPr>
          <p:cNvPr id="2" name="TextBox 1"/>
          <p:cNvSpPr txBox="1"/>
          <p:nvPr/>
        </p:nvSpPr>
        <p:spPr>
          <a:xfrm>
            <a:off x="453728" y="4372744"/>
            <a:ext cx="6912768" cy="295465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en-AU" sz="2800" dirty="0">
                <a:latin typeface="Calibri" panose="020F0502020204030204" pitchFamily="34" charset="0"/>
                <a:cs typeface="Calibri" panose="020F0502020204030204" pitchFamily="34" charset="0"/>
              </a:rPr>
              <a:t>Volume:</a:t>
            </a:r>
          </a:p>
          <a:p>
            <a:pPr marL="685800" lvl="1" indent="-457200">
              <a:lnSpc>
                <a:spcPct val="150000"/>
              </a:lnSpc>
              <a:buFont typeface="Arial" panose="020B0604020202020204" pitchFamily="34" charset="0"/>
              <a:buChar char="•"/>
            </a:pPr>
            <a:r>
              <a:rPr lang="en-AU" sz="2400" dirty="0">
                <a:latin typeface="Calibri" panose="020F0502020204030204" pitchFamily="34" charset="0"/>
                <a:cs typeface="Calibri" panose="020F0502020204030204" pitchFamily="34" charset="0"/>
              </a:rPr>
              <a:t>Used to describe the space that a substance occupies</a:t>
            </a:r>
          </a:p>
          <a:p>
            <a:pPr marL="685800" lvl="1" indent="-457200">
              <a:lnSpc>
                <a:spcPct val="150000"/>
              </a:lnSpc>
              <a:buFont typeface="Arial" panose="020B0604020202020204" pitchFamily="34" charset="0"/>
              <a:buChar char="•"/>
            </a:pPr>
            <a:r>
              <a:rPr lang="en-AU" sz="2400" dirty="0">
                <a:latin typeface="Calibri" panose="020F0502020204030204" pitchFamily="34" charset="0"/>
                <a:cs typeface="Calibri" panose="020F0502020204030204" pitchFamily="34" charset="0"/>
              </a:rPr>
              <a:t>Units: Litre (L), </a:t>
            </a:r>
            <a:r>
              <a:rPr lang="en-AU" sz="2400" dirty="0" err="1">
                <a:latin typeface="Calibri" panose="020F0502020204030204" pitchFamily="34" charset="0"/>
                <a:cs typeface="Calibri" panose="020F0502020204030204" pitchFamily="34" charset="0"/>
              </a:rPr>
              <a:t>milliLitre</a:t>
            </a:r>
            <a:r>
              <a:rPr lang="en-AU" sz="2400" dirty="0">
                <a:latin typeface="Calibri" panose="020F0502020204030204" pitchFamily="34" charset="0"/>
                <a:cs typeface="Calibri" panose="020F0502020204030204" pitchFamily="34" charset="0"/>
              </a:rPr>
              <a:t> (mL), cubic metre (m</a:t>
            </a:r>
            <a:r>
              <a:rPr lang="en-AU" sz="2400" baseline="30000" dirty="0">
                <a:latin typeface="Calibri" panose="020F0502020204030204" pitchFamily="34" charset="0"/>
                <a:cs typeface="Calibri" panose="020F0502020204030204" pitchFamily="34" charset="0"/>
              </a:rPr>
              <a:t>3</a:t>
            </a:r>
            <a:r>
              <a:rPr lang="en-AU" sz="2400" dirty="0">
                <a:latin typeface="Calibri" panose="020F0502020204030204" pitchFamily="34" charset="0"/>
                <a:cs typeface="Calibri" panose="020F0502020204030204" pitchFamily="34" charset="0"/>
              </a:rPr>
              <a:t>) and cubic centimetre (cm</a:t>
            </a:r>
            <a:r>
              <a:rPr lang="en-AU" sz="2400" baseline="30000" dirty="0">
                <a:latin typeface="Calibri" panose="020F0502020204030204" pitchFamily="34" charset="0"/>
                <a:cs typeface="Calibri" panose="020F0502020204030204" pitchFamily="34" charset="0"/>
              </a:rPr>
              <a:t>3</a:t>
            </a:r>
            <a:r>
              <a:rPr lang="en-AU" sz="2400" dirty="0">
                <a:latin typeface="Calibri" panose="020F0502020204030204" pitchFamily="34" charset="0"/>
                <a:cs typeface="Calibri" panose="020F0502020204030204" pitchFamily="34" charset="0"/>
              </a:rPr>
              <a:t>)</a:t>
            </a:r>
          </a:p>
        </p:txBody>
      </p:sp>
      <p:pic>
        <p:nvPicPr>
          <p:cNvPr id="4" name="Picture 3"/>
          <p:cNvPicPr>
            <a:picLocks noChangeAspect="1"/>
          </p:cNvPicPr>
          <p:nvPr/>
        </p:nvPicPr>
        <p:blipFill>
          <a:blip r:embed="rId4"/>
          <a:stretch>
            <a:fillRect/>
          </a:stretch>
        </p:blipFill>
        <p:spPr>
          <a:xfrm>
            <a:off x="3190032" y="1852464"/>
            <a:ext cx="7077075" cy="1885950"/>
          </a:xfrm>
          <a:prstGeom prst="rect">
            <a:avLst/>
          </a:prstGeom>
        </p:spPr>
      </p:pic>
      <p:pic>
        <p:nvPicPr>
          <p:cNvPr id="5" name="Picture 4"/>
          <p:cNvPicPr>
            <a:picLocks noChangeAspect="1"/>
          </p:cNvPicPr>
          <p:nvPr/>
        </p:nvPicPr>
        <p:blipFill>
          <a:blip r:embed="rId5"/>
          <a:stretch>
            <a:fillRect/>
          </a:stretch>
        </p:blipFill>
        <p:spPr>
          <a:xfrm>
            <a:off x="7710950" y="4373838"/>
            <a:ext cx="4566285" cy="2954655"/>
          </a:xfrm>
          <a:prstGeom prst="rect">
            <a:avLst/>
          </a:prstGeom>
        </p:spPr>
      </p:pic>
    </p:spTree>
    <p:extLst>
      <p:ext uri="{BB962C8B-B14F-4D97-AF65-F5344CB8AC3E}">
        <p14:creationId xmlns:p14="http://schemas.microsoft.com/office/powerpoint/2010/main" val="148891794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5440EA-B719-4B18-94F5-928536A9DA48}"/>
              </a:ext>
            </a:extLst>
          </p:cNvPr>
          <p:cNvSpPr txBox="1"/>
          <p:nvPr/>
        </p:nvSpPr>
        <p:spPr>
          <a:xfrm>
            <a:off x="2253928" y="268288"/>
            <a:ext cx="9217024" cy="646331"/>
          </a:xfrm>
          <a:prstGeom prst="rect">
            <a:avLst/>
          </a:prstGeom>
          <a:noFill/>
        </p:spPr>
        <p:txBody>
          <a:bodyPr wrap="square" rtlCol="0">
            <a:spAutoFit/>
          </a:bodyPr>
          <a:lstStyle/>
          <a:p>
            <a:r>
              <a:rPr lang="en-AU" dirty="0">
                <a:latin typeface="+mn-lt"/>
              </a:rPr>
              <a:t>Key properties</a:t>
            </a:r>
          </a:p>
        </p:txBody>
      </p:sp>
      <p:cxnSp>
        <p:nvCxnSpPr>
          <p:cNvPr id="7" name="Straight Connector 6">
            <a:extLst>
              <a:ext uri="{FF2B5EF4-FFF2-40B4-BE49-F238E27FC236}">
                <a16:creationId xmlns:a16="http://schemas.microsoft.com/office/drawing/2014/main" id="{B80EE4EE-B4A5-42FA-9BF2-DCE5E1B1EB00}"/>
              </a:ext>
            </a:extLst>
          </p:cNvPr>
          <p:cNvCxnSpPr/>
          <p:nvPr/>
        </p:nvCxnSpPr>
        <p:spPr bwMode="auto">
          <a:xfrm>
            <a:off x="2232248" y="916360"/>
            <a:ext cx="8446616" cy="0"/>
          </a:xfrm>
          <a:prstGeom prst="line">
            <a:avLst/>
          </a:prstGeom>
          <a:blipFill dpi="0" rotWithShape="0">
            <a:blip r:embed="rId2"/>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pic>
        <p:nvPicPr>
          <p:cNvPr id="8" name="Picture 7" descr="A picture containing text, indoor, set, several&#10;&#10;Description automatically generated">
            <a:extLst>
              <a:ext uri="{FF2B5EF4-FFF2-40B4-BE49-F238E27FC236}">
                <a16:creationId xmlns:a16="http://schemas.microsoft.com/office/drawing/2014/main" id="{B2EEB99C-72D3-4B22-ABB5-A87DEA59DC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3" y="9561"/>
            <a:ext cx="2194479" cy="2194479"/>
          </a:xfrm>
          <a:prstGeom prst="rect">
            <a:avLst/>
          </a:prstGeom>
        </p:spPr>
      </p:pic>
      <p:sp>
        <p:nvSpPr>
          <p:cNvPr id="2" name="TextBox 1"/>
          <p:cNvSpPr txBox="1"/>
          <p:nvPr/>
        </p:nvSpPr>
        <p:spPr>
          <a:xfrm>
            <a:off x="237704" y="2284512"/>
            <a:ext cx="6840760" cy="683264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en-AU" sz="2800" dirty="0">
                <a:latin typeface="Calibri" panose="020F0502020204030204" pitchFamily="34" charset="0"/>
                <a:cs typeface="Calibri" panose="020F0502020204030204" pitchFamily="34" charset="0"/>
              </a:rPr>
              <a:t>Pressure:</a:t>
            </a:r>
          </a:p>
          <a:p>
            <a:pPr marL="685800" lvl="1" indent="-457200">
              <a:lnSpc>
                <a:spcPct val="150000"/>
              </a:lnSpc>
              <a:buFont typeface="Arial" panose="020B0604020202020204" pitchFamily="34" charset="0"/>
              <a:buChar char="•"/>
            </a:pPr>
            <a:r>
              <a:rPr lang="en-AU" sz="2400" dirty="0">
                <a:latin typeface="Calibri" panose="020F0502020204030204" pitchFamily="34" charset="0"/>
                <a:cs typeface="Calibri" panose="020F0502020204030204" pitchFamily="34" charset="0"/>
              </a:rPr>
              <a:t>For KMT pressure is the force exerted on a unit area of a surface by the particles of gas as they collide with the surface</a:t>
            </a:r>
          </a:p>
          <a:p>
            <a:pPr marL="685800" lvl="1" indent="-457200">
              <a:lnSpc>
                <a:spcPct val="150000"/>
              </a:lnSpc>
              <a:buFont typeface="Arial" panose="020B0604020202020204" pitchFamily="34" charset="0"/>
              <a:buChar char="•"/>
            </a:pPr>
            <a:r>
              <a:rPr lang="en-AU" sz="2400" dirty="0">
                <a:latin typeface="Calibri" panose="020F0502020204030204" pitchFamily="34" charset="0"/>
                <a:cs typeface="Calibri" panose="020F0502020204030204" pitchFamily="34" charset="0"/>
              </a:rPr>
              <a:t>More particles in a certain volume, the greater the frequency of collisions so the higher the pressure</a:t>
            </a:r>
          </a:p>
          <a:p>
            <a:pPr marL="685800" lvl="1" indent="-457200">
              <a:lnSpc>
                <a:spcPct val="150000"/>
              </a:lnSpc>
              <a:buFont typeface="Arial" panose="020B0604020202020204" pitchFamily="34" charset="0"/>
              <a:buChar char="•"/>
            </a:pPr>
            <a:r>
              <a:rPr lang="en-AU" sz="2400" dirty="0">
                <a:latin typeface="Calibri" panose="020F0502020204030204" pitchFamily="34" charset="0"/>
                <a:cs typeface="Calibri" panose="020F0502020204030204" pitchFamily="34" charset="0"/>
              </a:rPr>
              <a:t>For a mixture, you can calculate the partial pressure of the individual gases and combined they give the total pressure of the system</a:t>
            </a:r>
          </a:p>
          <a:p>
            <a:pPr marL="685800" lvl="1" indent="-457200">
              <a:lnSpc>
                <a:spcPct val="150000"/>
              </a:lnSpc>
              <a:buFont typeface="Arial" panose="020B0604020202020204" pitchFamily="34" charset="0"/>
              <a:buChar char="•"/>
            </a:pPr>
            <a:r>
              <a:rPr lang="en-AU" sz="2400" dirty="0">
                <a:latin typeface="Calibri" panose="020F0502020204030204" pitchFamily="34" charset="0"/>
                <a:cs typeface="Calibri" panose="020F0502020204030204" pitchFamily="34" charset="0"/>
              </a:rPr>
              <a:t>Units: </a:t>
            </a:r>
            <a:r>
              <a:rPr lang="en-AU" sz="2400" dirty="0" err="1">
                <a:latin typeface="Calibri" panose="020F0502020204030204" pitchFamily="34" charset="0"/>
                <a:cs typeface="Calibri" panose="020F0502020204030204" pitchFamily="34" charset="0"/>
              </a:rPr>
              <a:t>kPa</a:t>
            </a:r>
            <a:r>
              <a:rPr lang="en-AU" sz="2400" dirty="0">
                <a:latin typeface="Calibri" panose="020F0502020204030204" pitchFamily="34" charset="0"/>
                <a:cs typeface="Calibri" panose="020F0502020204030204" pitchFamily="34" charset="0"/>
              </a:rPr>
              <a:t> (there are lots, this is one WACE uses)</a:t>
            </a:r>
          </a:p>
          <a:p>
            <a:pPr marL="685800" lvl="1" indent="-457200">
              <a:lnSpc>
                <a:spcPct val="150000"/>
              </a:lnSpc>
              <a:buFont typeface="Arial" panose="020B0604020202020204" pitchFamily="34" charset="0"/>
              <a:buChar char="•"/>
            </a:pPr>
            <a:endParaRPr lang="en-AU" sz="24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4"/>
          <a:stretch>
            <a:fillRect/>
          </a:stretch>
        </p:blipFill>
        <p:spPr>
          <a:xfrm>
            <a:off x="7289800" y="1780456"/>
            <a:ext cx="5715000" cy="4181475"/>
          </a:xfrm>
          <a:prstGeom prst="rect">
            <a:avLst/>
          </a:prstGeom>
        </p:spPr>
      </p:pic>
      <p:pic>
        <p:nvPicPr>
          <p:cNvPr id="9" name="Picture 8"/>
          <p:cNvPicPr>
            <a:picLocks noChangeAspect="1"/>
          </p:cNvPicPr>
          <p:nvPr/>
        </p:nvPicPr>
        <p:blipFill>
          <a:blip r:embed="rId5"/>
          <a:stretch>
            <a:fillRect/>
          </a:stretch>
        </p:blipFill>
        <p:spPr>
          <a:xfrm>
            <a:off x="7271370" y="6749008"/>
            <a:ext cx="5359253" cy="2016224"/>
          </a:xfrm>
          <a:prstGeom prst="rect">
            <a:avLst/>
          </a:prstGeom>
        </p:spPr>
      </p:pic>
    </p:spTree>
    <p:extLst>
      <p:ext uri="{BB962C8B-B14F-4D97-AF65-F5344CB8AC3E}">
        <p14:creationId xmlns:p14="http://schemas.microsoft.com/office/powerpoint/2010/main" val="290852780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1018072" y="352306"/>
            <a:ext cx="11099800" cy="1510928"/>
          </a:xfrm>
        </p:spPr>
        <p:txBody>
          <a:bodyPr/>
          <a:lstStyle/>
          <a:p>
            <a:pPr algn="l" defTabSz="373063" eaLnBrk="1"/>
            <a:r>
              <a:rPr lang="en-US" altLang="en-US" sz="5100" dirty="0"/>
              <a:t>Use the Kinetic Theory to explain the following observed property of gases.</a:t>
            </a:r>
            <a:endParaRPr lang="en-US" altLang="en-US" dirty="0"/>
          </a:p>
        </p:txBody>
      </p:sp>
      <p:sp>
        <p:nvSpPr>
          <p:cNvPr id="6" name="TextBox 5">
            <a:extLst>
              <a:ext uri="{FF2B5EF4-FFF2-40B4-BE49-F238E27FC236}">
                <a16:creationId xmlns:a16="http://schemas.microsoft.com/office/drawing/2014/main" id="{D9F6F4CE-3F45-49AE-8490-91075CA2E2D6}"/>
              </a:ext>
            </a:extLst>
          </p:cNvPr>
          <p:cNvSpPr txBox="1"/>
          <p:nvPr/>
        </p:nvSpPr>
        <p:spPr>
          <a:xfrm>
            <a:off x="699320" y="4228728"/>
            <a:ext cx="11737304" cy="2509020"/>
          </a:xfrm>
          <a:prstGeom prst="rect">
            <a:avLst/>
          </a:prstGeom>
          <a:noFill/>
        </p:spPr>
        <p:txBody>
          <a:bodyPr wrap="square">
            <a:spAutoFit/>
          </a:bodyPr>
          <a:lstStyle/>
          <a:p>
            <a:pPr lvl="1" indent="0" eaLnBrk="1">
              <a:lnSpc>
                <a:spcPct val="125000"/>
              </a:lnSpc>
            </a:pPr>
            <a:r>
              <a:rPr lang="en-US" altLang="en-US" sz="3200" dirty="0">
                <a:solidFill>
                  <a:srgbClr val="164F86"/>
                </a:solidFill>
                <a:latin typeface="Calibri" panose="020F0502020204030204" pitchFamily="34" charset="0"/>
                <a:cs typeface="Calibri" panose="020F0502020204030204" pitchFamily="34" charset="0"/>
              </a:rPr>
              <a:t>Gas pressure will increase because of the increasing </a:t>
            </a:r>
            <a:r>
              <a:rPr lang="en-US" altLang="en-US" sz="3200" dirty="0">
                <a:solidFill>
                  <a:srgbClr val="FF0000"/>
                </a:solidFill>
                <a:latin typeface="Calibri" panose="020F0502020204030204" pitchFamily="34" charset="0"/>
                <a:cs typeface="Calibri" panose="020F0502020204030204" pitchFamily="34" charset="0"/>
              </a:rPr>
              <a:t>frequency</a:t>
            </a:r>
            <a:r>
              <a:rPr lang="en-US" altLang="en-US" sz="3200" dirty="0">
                <a:solidFill>
                  <a:srgbClr val="164F86"/>
                </a:solidFill>
                <a:latin typeface="Calibri" panose="020F0502020204030204" pitchFamily="34" charset="0"/>
                <a:cs typeface="Calibri" panose="020F0502020204030204" pitchFamily="34" charset="0"/>
              </a:rPr>
              <a:t> of collisions with the walls of the container. More molecules will mean an increasing number of collisions per second with the container walls and so a higher pressure will be recorded.</a:t>
            </a:r>
            <a:endParaRPr lang="en-US" altLang="en-US" sz="32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24CE5F24-C81D-4A0D-A260-8BE714DA8262}"/>
              </a:ext>
            </a:extLst>
          </p:cNvPr>
          <p:cNvSpPr txBox="1"/>
          <p:nvPr/>
        </p:nvSpPr>
        <p:spPr>
          <a:xfrm>
            <a:off x="1377536" y="2572544"/>
            <a:ext cx="10380872" cy="1200329"/>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eaLnBrk="1">
              <a:buSzPct val="45000"/>
            </a:pPr>
            <a:r>
              <a:rPr lang="en-US" altLang="en-US" dirty="0">
                <a:latin typeface="Calibri" panose="020F0502020204030204" pitchFamily="34" charset="0"/>
                <a:cs typeface="Calibri" panose="020F0502020204030204" pitchFamily="34" charset="0"/>
              </a:rPr>
              <a:t>As the number of molecules in a container increases the pressure will increase?</a:t>
            </a:r>
          </a:p>
        </p:txBody>
      </p:sp>
    </p:spTree>
    <p:extLst>
      <p:ext uri="{BB962C8B-B14F-4D97-AF65-F5344CB8AC3E}">
        <p14:creationId xmlns:p14="http://schemas.microsoft.com/office/powerpoint/2010/main" val="40763056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5440EA-B719-4B18-94F5-928536A9DA48}"/>
              </a:ext>
            </a:extLst>
          </p:cNvPr>
          <p:cNvSpPr txBox="1"/>
          <p:nvPr/>
        </p:nvSpPr>
        <p:spPr>
          <a:xfrm>
            <a:off x="2253928" y="268288"/>
            <a:ext cx="9217024" cy="646331"/>
          </a:xfrm>
          <a:prstGeom prst="rect">
            <a:avLst/>
          </a:prstGeom>
          <a:noFill/>
        </p:spPr>
        <p:txBody>
          <a:bodyPr wrap="square" rtlCol="0">
            <a:spAutoFit/>
          </a:bodyPr>
          <a:lstStyle/>
          <a:p>
            <a:r>
              <a:rPr lang="en-AU" dirty="0">
                <a:latin typeface="+mn-lt"/>
              </a:rPr>
              <a:t>Avogadro's gas law</a:t>
            </a:r>
          </a:p>
        </p:txBody>
      </p:sp>
      <p:cxnSp>
        <p:nvCxnSpPr>
          <p:cNvPr id="7" name="Straight Connector 6">
            <a:extLst>
              <a:ext uri="{FF2B5EF4-FFF2-40B4-BE49-F238E27FC236}">
                <a16:creationId xmlns:a16="http://schemas.microsoft.com/office/drawing/2014/main" id="{B80EE4EE-B4A5-42FA-9BF2-DCE5E1B1EB00}"/>
              </a:ext>
            </a:extLst>
          </p:cNvPr>
          <p:cNvCxnSpPr/>
          <p:nvPr/>
        </p:nvCxnSpPr>
        <p:spPr bwMode="auto">
          <a:xfrm>
            <a:off x="2232248" y="916360"/>
            <a:ext cx="8446616" cy="0"/>
          </a:xfrm>
          <a:prstGeom prst="line">
            <a:avLst/>
          </a:prstGeom>
          <a:blipFill dpi="0" rotWithShape="0">
            <a:blip r:embed="rId2"/>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pic>
        <p:nvPicPr>
          <p:cNvPr id="8" name="Picture 7" descr="A picture containing text, indoor, set, several&#10;&#10;Description automatically generated">
            <a:extLst>
              <a:ext uri="{FF2B5EF4-FFF2-40B4-BE49-F238E27FC236}">
                <a16:creationId xmlns:a16="http://schemas.microsoft.com/office/drawing/2014/main" id="{B2EEB99C-72D3-4B22-ABB5-A87DEA59DC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3" y="9561"/>
            <a:ext cx="2194479" cy="2194479"/>
          </a:xfrm>
          <a:prstGeom prst="rect">
            <a:avLst/>
          </a:prstGeom>
        </p:spPr>
      </p:pic>
      <p:sp>
        <p:nvSpPr>
          <p:cNvPr id="4" name="TextBox 3">
            <a:extLst>
              <a:ext uri="{FF2B5EF4-FFF2-40B4-BE49-F238E27FC236}">
                <a16:creationId xmlns:a16="http://schemas.microsoft.com/office/drawing/2014/main" id="{5883CE7D-14BB-4249-969D-043E4427D104}"/>
              </a:ext>
            </a:extLst>
          </p:cNvPr>
          <p:cNvSpPr txBox="1"/>
          <p:nvPr/>
        </p:nvSpPr>
        <p:spPr>
          <a:xfrm>
            <a:off x="777764" y="4742191"/>
            <a:ext cx="11449272" cy="4549835"/>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800" dirty="0">
                <a:latin typeface="Calibri" panose="020F0502020204030204" pitchFamily="34" charset="0"/>
                <a:cs typeface="Calibri" panose="020F0502020204030204" pitchFamily="34" charset="0"/>
              </a:rPr>
              <a:t>From previous slide: volume is constant, we add more particles (</a:t>
            </a:r>
            <a:r>
              <a:rPr lang="en-US" sz="2800" dirty="0" err="1">
                <a:latin typeface="Calibri" panose="020F0502020204030204" pitchFamily="34" charset="0"/>
                <a:cs typeface="Calibri" panose="020F0502020204030204" pitchFamily="34" charset="0"/>
              </a:rPr>
              <a:t>ie</a:t>
            </a:r>
            <a:r>
              <a:rPr lang="en-US" sz="2800" dirty="0">
                <a:latin typeface="Calibri" panose="020F0502020204030204" pitchFamily="34" charset="0"/>
                <a:cs typeface="Calibri" panose="020F0502020204030204" pitchFamily="34" charset="0"/>
              </a:rPr>
              <a:t> number moles increased) then the pressure increases – directly proportional</a:t>
            </a:r>
          </a:p>
          <a:p>
            <a:pPr marL="457200" indent="-457200">
              <a:lnSpc>
                <a:spcPct val="150000"/>
              </a:lnSpc>
              <a:buFont typeface="Arial" panose="020B0604020202020204" pitchFamily="34" charset="0"/>
              <a:buChar char="•"/>
            </a:pPr>
            <a:r>
              <a:rPr lang="en-US" sz="2800" dirty="0">
                <a:latin typeface="Calibri" panose="020F0502020204030204" pitchFamily="34" charset="0"/>
                <a:cs typeface="Calibri" panose="020F0502020204030204" pitchFamily="34" charset="0"/>
              </a:rPr>
              <a:t>SO….</a:t>
            </a:r>
          </a:p>
          <a:p>
            <a:pPr marL="457200" indent="-457200">
              <a:lnSpc>
                <a:spcPct val="150000"/>
              </a:lnSpc>
              <a:buFont typeface="Arial" panose="020B0604020202020204" pitchFamily="34" charset="0"/>
              <a:buChar char="•"/>
            </a:pPr>
            <a:r>
              <a:rPr lang="en-US" sz="2800" dirty="0">
                <a:latin typeface="Calibri" panose="020F0502020204030204" pitchFamily="34" charset="0"/>
                <a:cs typeface="Calibri" panose="020F0502020204030204" pitchFamily="34" charset="0"/>
              </a:rPr>
              <a:t>If the pressure is constant, then increasing particles will result in an increased volume!</a:t>
            </a:r>
          </a:p>
          <a:p>
            <a:pPr marL="457200" indent="-457200">
              <a:lnSpc>
                <a:spcPct val="150000"/>
              </a:lnSpc>
              <a:buFont typeface="Arial" panose="020B0604020202020204" pitchFamily="34" charset="0"/>
              <a:buChar char="•"/>
            </a:pPr>
            <a:r>
              <a:rPr lang="en-US" sz="2800" dirty="0">
                <a:latin typeface="Calibri" panose="020F0502020204030204" pitchFamily="34" charset="0"/>
                <a:cs typeface="Calibri" panose="020F0502020204030204" pitchFamily="34" charset="0"/>
              </a:rPr>
              <a:t>Avogadro found if you </a:t>
            </a:r>
            <a:r>
              <a:rPr lang="en-US" sz="2800" b="1" dirty="0">
                <a:latin typeface="Calibri" panose="020F0502020204030204" pitchFamily="34" charset="0"/>
                <a:cs typeface="Calibri" panose="020F0502020204030204" pitchFamily="34" charset="0"/>
              </a:rPr>
              <a:t>know the volume </a:t>
            </a:r>
            <a:r>
              <a:rPr lang="en-US" sz="2800" dirty="0">
                <a:latin typeface="Calibri" panose="020F0502020204030204" pitchFamily="34" charset="0"/>
                <a:cs typeface="Calibri" panose="020F0502020204030204" pitchFamily="34" charset="0"/>
              </a:rPr>
              <a:t>then you </a:t>
            </a:r>
            <a:r>
              <a:rPr lang="en-US" sz="2800" b="1" dirty="0">
                <a:latin typeface="Calibri" panose="020F0502020204030204" pitchFamily="34" charset="0"/>
                <a:cs typeface="Calibri" panose="020F0502020204030204" pitchFamily="34" charset="0"/>
              </a:rPr>
              <a:t>know the amount of gas</a:t>
            </a:r>
            <a:r>
              <a:rPr lang="en-US" sz="2800" dirty="0">
                <a:latin typeface="Calibri" panose="020F0502020204030204" pitchFamily="34" charset="0"/>
                <a:cs typeface="Calibri" panose="020F0502020204030204" pitchFamily="34" charset="0"/>
              </a:rPr>
              <a:t>! If the pressure and temperature are constant.</a:t>
            </a:r>
          </a:p>
        </p:txBody>
      </p:sp>
      <p:pic>
        <p:nvPicPr>
          <p:cNvPr id="5" name="Picture 4">
            <a:extLst>
              <a:ext uri="{FF2B5EF4-FFF2-40B4-BE49-F238E27FC236}">
                <a16:creationId xmlns:a16="http://schemas.microsoft.com/office/drawing/2014/main" id="{E72CC281-F32C-42C9-A116-8E550B872305}"/>
              </a:ext>
            </a:extLst>
          </p:cNvPr>
          <p:cNvPicPr>
            <a:picLocks noChangeAspect="1"/>
          </p:cNvPicPr>
          <p:nvPr/>
        </p:nvPicPr>
        <p:blipFill>
          <a:blip r:embed="rId4"/>
          <a:stretch>
            <a:fillRect/>
          </a:stretch>
        </p:blipFill>
        <p:spPr>
          <a:xfrm>
            <a:off x="2397944" y="1261579"/>
            <a:ext cx="5328592" cy="3197155"/>
          </a:xfrm>
          <a:prstGeom prst="rect">
            <a:avLst/>
          </a:prstGeom>
        </p:spPr>
      </p:pic>
      <p:pic>
        <p:nvPicPr>
          <p:cNvPr id="10" name="Picture 9">
            <a:extLst>
              <a:ext uri="{FF2B5EF4-FFF2-40B4-BE49-F238E27FC236}">
                <a16:creationId xmlns:a16="http://schemas.microsoft.com/office/drawing/2014/main" id="{E962BEBB-89CA-490A-A7EE-B8C180C59E0C}"/>
              </a:ext>
            </a:extLst>
          </p:cNvPr>
          <p:cNvPicPr>
            <a:picLocks noChangeAspect="1"/>
          </p:cNvPicPr>
          <p:nvPr/>
        </p:nvPicPr>
        <p:blipFill>
          <a:blip r:embed="rId5"/>
          <a:stretch>
            <a:fillRect/>
          </a:stretch>
        </p:blipFill>
        <p:spPr>
          <a:xfrm>
            <a:off x="8734648" y="1272078"/>
            <a:ext cx="3035216" cy="3114396"/>
          </a:xfrm>
          <a:prstGeom prst="rect">
            <a:avLst/>
          </a:prstGeom>
        </p:spPr>
      </p:pic>
    </p:spTree>
    <p:extLst>
      <p:ext uri="{BB962C8B-B14F-4D97-AF65-F5344CB8AC3E}">
        <p14:creationId xmlns:p14="http://schemas.microsoft.com/office/powerpoint/2010/main" val="220210526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952500" y="444500"/>
            <a:ext cx="11099800" cy="1407964"/>
          </a:xfrm>
        </p:spPr>
        <p:txBody>
          <a:bodyPr/>
          <a:lstStyle/>
          <a:p>
            <a:pPr algn="l" defTabSz="355600" eaLnBrk="1"/>
            <a:r>
              <a:rPr lang="en-US" altLang="en-US" sz="4800" dirty="0"/>
              <a:t>Use the Kinetic Theory to explain the following observed properties of gases.</a:t>
            </a:r>
            <a:endParaRPr lang="en-US" altLang="en-US" dirty="0"/>
          </a:p>
        </p:txBody>
      </p:sp>
      <p:sp>
        <p:nvSpPr>
          <p:cNvPr id="6" name="TextBox 5">
            <a:extLst>
              <a:ext uri="{FF2B5EF4-FFF2-40B4-BE49-F238E27FC236}">
                <a16:creationId xmlns:a16="http://schemas.microsoft.com/office/drawing/2014/main" id="{D893DFF2-7A0F-48BD-86D5-15FE15F25522}"/>
              </a:ext>
            </a:extLst>
          </p:cNvPr>
          <p:cNvSpPr txBox="1"/>
          <p:nvPr/>
        </p:nvSpPr>
        <p:spPr>
          <a:xfrm>
            <a:off x="1173808" y="2356520"/>
            <a:ext cx="10225136" cy="2308324"/>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defTabSz="577850" eaLnBrk="1">
              <a:spcBef>
                <a:spcPts val="4100"/>
              </a:spcBef>
              <a:buSzPct val="45000"/>
            </a:pPr>
            <a:r>
              <a:rPr lang="en-US" altLang="en-US" sz="3600" dirty="0">
                <a:latin typeface="Calibri" panose="020F0502020204030204" pitchFamily="34" charset="0"/>
                <a:cs typeface="Calibri" panose="020F0502020204030204" pitchFamily="34" charset="0"/>
              </a:rPr>
              <a:t>When two gases are mixed in a container the pressure of the mixture will be equal to the sum of the pressures of the individual gases as if they were the only gas present in the container?</a:t>
            </a:r>
          </a:p>
        </p:txBody>
      </p:sp>
      <p:sp>
        <p:nvSpPr>
          <p:cNvPr id="8" name="TextBox 7">
            <a:extLst>
              <a:ext uri="{FF2B5EF4-FFF2-40B4-BE49-F238E27FC236}">
                <a16:creationId xmlns:a16="http://schemas.microsoft.com/office/drawing/2014/main" id="{A560BF25-93D4-4DEB-9BE0-47A259D4CF19}"/>
              </a:ext>
            </a:extLst>
          </p:cNvPr>
          <p:cNvSpPr txBox="1"/>
          <p:nvPr/>
        </p:nvSpPr>
        <p:spPr>
          <a:xfrm>
            <a:off x="597744" y="5196260"/>
            <a:ext cx="11626553" cy="3503588"/>
          </a:xfrm>
          <a:prstGeom prst="rect">
            <a:avLst/>
          </a:prstGeom>
          <a:noFill/>
        </p:spPr>
        <p:txBody>
          <a:bodyPr wrap="square">
            <a:spAutoFit/>
          </a:bodyPr>
          <a:lstStyle/>
          <a:p>
            <a:pPr marL="225425" lvl="1" indent="0" defTabSz="577850" eaLnBrk="1">
              <a:lnSpc>
                <a:spcPct val="125000"/>
              </a:lnSpc>
              <a:spcBef>
                <a:spcPts val="4100"/>
              </a:spcBef>
            </a:pPr>
            <a:r>
              <a:rPr lang="en-US" altLang="en-US" sz="3600" dirty="0">
                <a:solidFill>
                  <a:srgbClr val="164F86"/>
                </a:solidFill>
                <a:latin typeface="Calibri" panose="020F0502020204030204" pitchFamily="34" charset="0"/>
                <a:cs typeface="Calibri" panose="020F0502020204030204" pitchFamily="34" charset="0"/>
              </a:rPr>
              <a:t>The two sets of gas molecules will not affect each other. The pressure on the walls of the container will only be due to the number of molecules of each gas present. The total pressure is simply the sum of the partial pressure of each gas.</a:t>
            </a:r>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29587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3928" y="268288"/>
            <a:ext cx="9217024" cy="646331"/>
          </a:xfrm>
          <a:prstGeom prst="rect">
            <a:avLst/>
          </a:prstGeom>
          <a:noFill/>
        </p:spPr>
        <p:txBody>
          <a:bodyPr wrap="square" rtlCol="0">
            <a:spAutoFit/>
          </a:bodyPr>
          <a:lstStyle/>
          <a:p>
            <a:r>
              <a:rPr lang="en-AU" dirty="0">
                <a:latin typeface="+mn-lt"/>
              </a:rPr>
              <a:t>Review: Properties of phases of matter</a:t>
            </a:r>
          </a:p>
        </p:txBody>
      </p:sp>
      <p:cxnSp>
        <p:nvCxnSpPr>
          <p:cNvPr id="5" name="Straight Connector 4"/>
          <p:cNvCxnSpPr/>
          <p:nvPr/>
        </p:nvCxnSpPr>
        <p:spPr bwMode="auto">
          <a:xfrm>
            <a:off x="2232248" y="916360"/>
            <a:ext cx="8446616" cy="0"/>
          </a:xfrm>
          <a:prstGeom prst="line">
            <a:avLst/>
          </a:prstGeom>
          <a:blipFill dpi="0" rotWithShape="0">
            <a:blip r:embed="rId2"/>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pic>
        <p:nvPicPr>
          <p:cNvPr id="6" name="Picture 5"/>
          <p:cNvPicPr>
            <a:picLocks noChangeAspect="1"/>
          </p:cNvPicPr>
          <p:nvPr/>
        </p:nvPicPr>
        <p:blipFill>
          <a:blip r:embed="rId3"/>
          <a:stretch>
            <a:fillRect/>
          </a:stretch>
        </p:blipFill>
        <p:spPr>
          <a:xfrm>
            <a:off x="885776" y="2500536"/>
            <a:ext cx="11233248" cy="6808030"/>
          </a:xfrm>
          <a:prstGeom prst="rect">
            <a:avLst/>
          </a:prstGeom>
        </p:spPr>
      </p:pic>
      <p:pic>
        <p:nvPicPr>
          <p:cNvPr id="7" name="Picture 6" descr="A picture containing text, indoor, set, several&#10;&#10;Description automatically generated">
            <a:extLst>
              <a:ext uri="{FF2B5EF4-FFF2-40B4-BE49-F238E27FC236}">
                <a16:creationId xmlns:a16="http://schemas.microsoft.com/office/drawing/2014/main" id="{BE6EBD3B-523C-4479-86CF-E45B9A7296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73" y="9561"/>
            <a:ext cx="2194479" cy="2194479"/>
          </a:xfrm>
          <a:prstGeom prst="rect">
            <a:avLst/>
          </a:prstGeom>
        </p:spPr>
      </p:pic>
    </p:spTree>
    <p:extLst>
      <p:ext uri="{BB962C8B-B14F-4D97-AF65-F5344CB8AC3E}">
        <p14:creationId xmlns:p14="http://schemas.microsoft.com/office/powerpoint/2010/main" val="1194666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5440EA-B719-4B18-94F5-928536A9DA48}"/>
              </a:ext>
            </a:extLst>
          </p:cNvPr>
          <p:cNvSpPr txBox="1"/>
          <p:nvPr/>
        </p:nvSpPr>
        <p:spPr>
          <a:xfrm>
            <a:off x="2253928" y="268288"/>
            <a:ext cx="9217024" cy="646331"/>
          </a:xfrm>
          <a:prstGeom prst="rect">
            <a:avLst/>
          </a:prstGeom>
          <a:noFill/>
        </p:spPr>
        <p:txBody>
          <a:bodyPr wrap="square" rtlCol="0">
            <a:spAutoFit/>
          </a:bodyPr>
          <a:lstStyle/>
          <a:p>
            <a:r>
              <a:rPr lang="en-AU" dirty="0">
                <a:latin typeface="+mn-lt"/>
              </a:rPr>
              <a:t>Partial pressure concept</a:t>
            </a:r>
          </a:p>
        </p:txBody>
      </p:sp>
      <p:cxnSp>
        <p:nvCxnSpPr>
          <p:cNvPr id="7" name="Straight Connector 6">
            <a:extLst>
              <a:ext uri="{FF2B5EF4-FFF2-40B4-BE49-F238E27FC236}">
                <a16:creationId xmlns:a16="http://schemas.microsoft.com/office/drawing/2014/main" id="{B80EE4EE-B4A5-42FA-9BF2-DCE5E1B1EB00}"/>
              </a:ext>
            </a:extLst>
          </p:cNvPr>
          <p:cNvCxnSpPr/>
          <p:nvPr/>
        </p:nvCxnSpPr>
        <p:spPr bwMode="auto">
          <a:xfrm>
            <a:off x="2232248" y="916360"/>
            <a:ext cx="8446616" cy="0"/>
          </a:xfrm>
          <a:prstGeom prst="line">
            <a:avLst/>
          </a:prstGeom>
          <a:blipFill dpi="0" rotWithShape="0">
            <a:blip r:embed="rId2"/>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pic>
        <p:nvPicPr>
          <p:cNvPr id="8" name="Picture 7" descr="A picture containing text, indoor, set, several&#10;&#10;Description automatically generated">
            <a:extLst>
              <a:ext uri="{FF2B5EF4-FFF2-40B4-BE49-F238E27FC236}">
                <a16:creationId xmlns:a16="http://schemas.microsoft.com/office/drawing/2014/main" id="{B2EEB99C-72D3-4B22-ABB5-A87DEA59DC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3" y="9561"/>
            <a:ext cx="2194479" cy="2194479"/>
          </a:xfrm>
          <a:prstGeom prst="rect">
            <a:avLst/>
          </a:prstGeom>
        </p:spPr>
      </p:pic>
      <p:pic>
        <p:nvPicPr>
          <p:cNvPr id="5" name="Picture 4">
            <a:extLst>
              <a:ext uri="{FF2B5EF4-FFF2-40B4-BE49-F238E27FC236}">
                <a16:creationId xmlns:a16="http://schemas.microsoft.com/office/drawing/2014/main" id="{DC56D40C-AA71-406C-ADF5-B4D576FFDEDB}"/>
              </a:ext>
            </a:extLst>
          </p:cNvPr>
          <p:cNvPicPr>
            <a:picLocks noChangeAspect="1"/>
          </p:cNvPicPr>
          <p:nvPr/>
        </p:nvPicPr>
        <p:blipFill>
          <a:blip r:embed="rId4"/>
          <a:stretch>
            <a:fillRect/>
          </a:stretch>
        </p:blipFill>
        <p:spPr>
          <a:xfrm>
            <a:off x="1883048" y="2284512"/>
            <a:ext cx="9145016" cy="6691103"/>
          </a:xfrm>
          <a:prstGeom prst="rect">
            <a:avLst/>
          </a:prstGeom>
        </p:spPr>
      </p:pic>
    </p:spTree>
    <p:extLst>
      <p:ext uri="{BB962C8B-B14F-4D97-AF65-F5344CB8AC3E}">
        <p14:creationId xmlns:p14="http://schemas.microsoft.com/office/powerpoint/2010/main" val="369860910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952500" y="444500"/>
            <a:ext cx="11099800" cy="1479972"/>
          </a:xfrm>
        </p:spPr>
        <p:txBody>
          <a:bodyPr/>
          <a:lstStyle/>
          <a:p>
            <a:pPr algn="l" defTabSz="355600" eaLnBrk="1"/>
            <a:r>
              <a:rPr lang="en-US" altLang="en-US" sz="4800" dirty="0"/>
              <a:t>Use the Kinetic Theory to explain the following observed properties of gases.</a:t>
            </a:r>
            <a:endParaRPr lang="en-US" altLang="en-US" dirty="0"/>
          </a:p>
        </p:txBody>
      </p:sp>
      <p:sp>
        <p:nvSpPr>
          <p:cNvPr id="6" name="TextBox 5">
            <a:extLst>
              <a:ext uri="{FF2B5EF4-FFF2-40B4-BE49-F238E27FC236}">
                <a16:creationId xmlns:a16="http://schemas.microsoft.com/office/drawing/2014/main" id="{44C6A742-F255-4A4A-9AB2-712763A95045}"/>
              </a:ext>
            </a:extLst>
          </p:cNvPr>
          <p:cNvSpPr txBox="1"/>
          <p:nvPr/>
        </p:nvSpPr>
        <p:spPr>
          <a:xfrm>
            <a:off x="1173808" y="2356520"/>
            <a:ext cx="10369152" cy="1200329"/>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eaLnBrk="1">
              <a:buSzPct val="45000"/>
            </a:pPr>
            <a:r>
              <a:rPr lang="en-US" altLang="en-US" dirty="0"/>
              <a:t>As the volume of the container is reduced for a fixed amount of gas, the pressure increases.</a:t>
            </a:r>
          </a:p>
        </p:txBody>
      </p:sp>
      <p:sp>
        <p:nvSpPr>
          <p:cNvPr id="8" name="TextBox 7">
            <a:extLst>
              <a:ext uri="{FF2B5EF4-FFF2-40B4-BE49-F238E27FC236}">
                <a16:creationId xmlns:a16="http://schemas.microsoft.com/office/drawing/2014/main" id="{1E51E86B-B61A-46FA-B79F-53ED5FDD58D5}"/>
              </a:ext>
            </a:extLst>
          </p:cNvPr>
          <p:cNvSpPr txBox="1"/>
          <p:nvPr/>
        </p:nvSpPr>
        <p:spPr>
          <a:xfrm>
            <a:off x="813768" y="4588768"/>
            <a:ext cx="11665296" cy="2118593"/>
          </a:xfrm>
          <a:prstGeom prst="rect">
            <a:avLst/>
          </a:prstGeom>
          <a:noFill/>
        </p:spPr>
        <p:txBody>
          <a:bodyPr wrap="square">
            <a:spAutoFit/>
          </a:bodyPr>
          <a:lstStyle/>
          <a:p>
            <a:pPr lvl="1" indent="0" eaLnBrk="1">
              <a:lnSpc>
                <a:spcPct val="125000"/>
              </a:lnSpc>
            </a:pPr>
            <a:r>
              <a:rPr lang="en-US" altLang="en-US" dirty="0">
                <a:solidFill>
                  <a:srgbClr val="164F86"/>
                </a:solidFill>
                <a:latin typeface="Calibri" panose="020F0502020204030204" pitchFamily="34" charset="0"/>
                <a:cs typeface="Calibri" panose="020F0502020204030204" pitchFamily="34" charset="0"/>
              </a:rPr>
              <a:t>When the volume is smaller the gas molecules will collide more frequently with the walls of the container, which means a higher pressure.</a:t>
            </a:r>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107613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5440EA-B719-4B18-94F5-928536A9DA48}"/>
              </a:ext>
            </a:extLst>
          </p:cNvPr>
          <p:cNvSpPr txBox="1"/>
          <p:nvPr/>
        </p:nvSpPr>
        <p:spPr>
          <a:xfrm>
            <a:off x="2253928" y="268288"/>
            <a:ext cx="9217024" cy="646331"/>
          </a:xfrm>
          <a:prstGeom prst="rect">
            <a:avLst/>
          </a:prstGeom>
          <a:noFill/>
        </p:spPr>
        <p:txBody>
          <a:bodyPr wrap="square" rtlCol="0">
            <a:spAutoFit/>
          </a:bodyPr>
          <a:lstStyle/>
          <a:p>
            <a:r>
              <a:rPr lang="en-AU" dirty="0">
                <a:latin typeface="+mn-lt"/>
              </a:rPr>
              <a:t>Boyle’s Law</a:t>
            </a:r>
          </a:p>
        </p:txBody>
      </p:sp>
      <p:cxnSp>
        <p:nvCxnSpPr>
          <p:cNvPr id="7" name="Straight Connector 6">
            <a:extLst>
              <a:ext uri="{FF2B5EF4-FFF2-40B4-BE49-F238E27FC236}">
                <a16:creationId xmlns:a16="http://schemas.microsoft.com/office/drawing/2014/main" id="{B80EE4EE-B4A5-42FA-9BF2-DCE5E1B1EB00}"/>
              </a:ext>
            </a:extLst>
          </p:cNvPr>
          <p:cNvCxnSpPr/>
          <p:nvPr/>
        </p:nvCxnSpPr>
        <p:spPr bwMode="auto">
          <a:xfrm>
            <a:off x="2232248" y="916360"/>
            <a:ext cx="8446616" cy="0"/>
          </a:xfrm>
          <a:prstGeom prst="line">
            <a:avLst/>
          </a:prstGeom>
          <a:blipFill dpi="0" rotWithShape="0">
            <a:blip r:embed="rId2"/>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pic>
        <p:nvPicPr>
          <p:cNvPr id="8" name="Picture 7" descr="A picture containing text, indoor, set, several&#10;&#10;Description automatically generated">
            <a:extLst>
              <a:ext uri="{FF2B5EF4-FFF2-40B4-BE49-F238E27FC236}">
                <a16:creationId xmlns:a16="http://schemas.microsoft.com/office/drawing/2014/main" id="{B2EEB99C-72D3-4B22-ABB5-A87DEA59DC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3" y="9561"/>
            <a:ext cx="2194479" cy="2194479"/>
          </a:xfrm>
          <a:prstGeom prst="rect">
            <a:avLst/>
          </a:prstGeom>
        </p:spPr>
      </p:pic>
      <p:sp>
        <p:nvSpPr>
          <p:cNvPr id="2" name="TextBox 1">
            <a:extLst>
              <a:ext uri="{FF2B5EF4-FFF2-40B4-BE49-F238E27FC236}">
                <a16:creationId xmlns:a16="http://schemas.microsoft.com/office/drawing/2014/main" id="{1C6FDACA-F9B2-472A-9427-A65F40E39D45}"/>
              </a:ext>
            </a:extLst>
          </p:cNvPr>
          <p:cNvSpPr txBox="1"/>
          <p:nvPr/>
        </p:nvSpPr>
        <p:spPr>
          <a:xfrm>
            <a:off x="1029792" y="2500536"/>
            <a:ext cx="10585176"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If amount of gas and temperature are constant, if there is an increase the volume then the pressure will decrease – inversely proportional</a:t>
            </a:r>
            <a:endParaRPr lang="en-AU" sz="2800" dirty="0">
              <a:latin typeface="Calibri" panose="020F0502020204030204" pitchFamily="34" charset="0"/>
              <a:cs typeface="Calibri" panose="020F0502020204030204" pitchFamily="34" charset="0"/>
            </a:endParaRPr>
          </a:p>
        </p:txBody>
      </p:sp>
      <p:pic>
        <p:nvPicPr>
          <p:cNvPr id="4" name="Picture 3" descr="Text&#10;&#10;Description automatically generated with medium confidence">
            <a:extLst>
              <a:ext uri="{FF2B5EF4-FFF2-40B4-BE49-F238E27FC236}">
                <a16:creationId xmlns:a16="http://schemas.microsoft.com/office/drawing/2014/main" id="{6FB8314D-EFB9-4573-A47F-4B7537CF9928}"/>
              </a:ext>
            </a:extLst>
          </p:cNvPr>
          <p:cNvPicPr>
            <a:picLocks noChangeAspect="1"/>
          </p:cNvPicPr>
          <p:nvPr/>
        </p:nvPicPr>
        <p:blipFill>
          <a:blip r:embed="rId4"/>
          <a:stretch>
            <a:fillRect/>
          </a:stretch>
        </p:blipFill>
        <p:spPr>
          <a:xfrm>
            <a:off x="381720" y="4660776"/>
            <a:ext cx="2518173" cy="1384995"/>
          </a:xfrm>
          <a:prstGeom prst="rect">
            <a:avLst/>
          </a:prstGeom>
        </p:spPr>
      </p:pic>
      <p:pic>
        <p:nvPicPr>
          <p:cNvPr id="10" name="Picture 9" descr="Diagram, shape&#10;&#10;Description automatically generated with medium confidence">
            <a:extLst>
              <a:ext uri="{FF2B5EF4-FFF2-40B4-BE49-F238E27FC236}">
                <a16:creationId xmlns:a16="http://schemas.microsoft.com/office/drawing/2014/main" id="{B01688C8-A5F9-4810-BB42-104BFC2145CF}"/>
              </a:ext>
            </a:extLst>
          </p:cNvPr>
          <p:cNvPicPr>
            <a:picLocks noChangeAspect="1"/>
          </p:cNvPicPr>
          <p:nvPr/>
        </p:nvPicPr>
        <p:blipFill>
          <a:blip r:embed="rId5"/>
          <a:stretch>
            <a:fillRect/>
          </a:stretch>
        </p:blipFill>
        <p:spPr>
          <a:xfrm>
            <a:off x="2857452" y="3889496"/>
            <a:ext cx="4725068" cy="5078344"/>
          </a:xfrm>
          <a:prstGeom prst="rect">
            <a:avLst/>
          </a:prstGeom>
        </p:spPr>
      </p:pic>
      <p:pic>
        <p:nvPicPr>
          <p:cNvPr id="12" name="Picture 11" descr="A picture containing chart&#10;&#10;Description automatically generated">
            <a:extLst>
              <a:ext uri="{FF2B5EF4-FFF2-40B4-BE49-F238E27FC236}">
                <a16:creationId xmlns:a16="http://schemas.microsoft.com/office/drawing/2014/main" id="{332FD0A5-9472-4821-BD8D-23A0F5F71392}"/>
              </a:ext>
            </a:extLst>
          </p:cNvPr>
          <p:cNvPicPr>
            <a:picLocks noChangeAspect="1"/>
          </p:cNvPicPr>
          <p:nvPr/>
        </p:nvPicPr>
        <p:blipFill>
          <a:blip r:embed="rId6"/>
          <a:stretch>
            <a:fillRect/>
          </a:stretch>
        </p:blipFill>
        <p:spPr>
          <a:xfrm>
            <a:off x="7150472" y="3895403"/>
            <a:ext cx="4824536" cy="5127875"/>
          </a:xfrm>
          <a:prstGeom prst="rect">
            <a:avLst/>
          </a:prstGeom>
        </p:spPr>
      </p:pic>
    </p:spTree>
    <p:extLst>
      <p:ext uri="{BB962C8B-B14F-4D97-AF65-F5344CB8AC3E}">
        <p14:creationId xmlns:p14="http://schemas.microsoft.com/office/powerpoint/2010/main" val="24451800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1461840" y="220381"/>
            <a:ext cx="10369152" cy="1512168"/>
          </a:xfrm>
        </p:spPr>
        <p:txBody>
          <a:bodyPr/>
          <a:lstStyle/>
          <a:p>
            <a:pPr algn="l" defTabSz="355600" eaLnBrk="1"/>
            <a:r>
              <a:rPr lang="en-US" altLang="en-US" sz="4800" dirty="0"/>
              <a:t>Use the Kinetic Theory to explain the following observed properties of gases.</a:t>
            </a:r>
            <a:endParaRPr lang="en-US" altLang="en-US" dirty="0"/>
          </a:p>
        </p:txBody>
      </p:sp>
      <p:sp>
        <p:nvSpPr>
          <p:cNvPr id="5" name="TextBox 4">
            <a:extLst>
              <a:ext uri="{FF2B5EF4-FFF2-40B4-BE49-F238E27FC236}">
                <a16:creationId xmlns:a16="http://schemas.microsoft.com/office/drawing/2014/main" id="{41436A61-4D1A-4C37-B0A1-85B4226C52B5}"/>
              </a:ext>
            </a:extLst>
          </p:cNvPr>
          <p:cNvSpPr txBox="1"/>
          <p:nvPr/>
        </p:nvSpPr>
        <p:spPr>
          <a:xfrm>
            <a:off x="1461840" y="2284512"/>
            <a:ext cx="10369152" cy="1200329"/>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eaLnBrk="1">
              <a:buSzPct val="45000"/>
            </a:pPr>
            <a:r>
              <a:rPr lang="en-US" altLang="en-US" dirty="0"/>
              <a:t>When the temperature is increased the pressure of the gas will increase?</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7D2BB696-3550-4166-B784-EDA07C74CCD5}"/>
                  </a:ext>
                </a:extLst>
              </p:cNvPr>
              <p:cNvSpPr txBox="1"/>
              <p:nvPr/>
            </p:nvSpPr>
            <p:spPr>
              <a:xfrm>
                <a:off x="813768" y="3996663"/>
                <a:ext cx="11665296" cy="4544193"/>
              </a:xfrm>
              <a:prstGeom prst="rect">
                <a:avLst/>
              </a:prstGeom>
              <a:noFill/>
            </p:spPr>
            <p:txBody>
              <a:bodyPr wrap="square">
                <a:spAutoFit/>
              </a:bodyPr>
              <a:lstStyle/>
              <a:p>
                <a:pPr lvl="1" indent="0" eaLnBrk="1">
                  <a:lnSpc>
                    <a:spcPct val="125000"/>
                  </a:lnSpc>
                </a:pPr>
                <a:r>
                  <a:rPr lang="en-US" altLang="en-US" dirty="0">
                    <a:solidFill>
                      <a:srgbClr val="164F86"/>
                    </a:solidFill>
                    <a:latin typeface="Calibri" panose="020F0502020204030204" pitchFamily="34" charset="0"/>
                    <a:cs typeface="Calibri" panose="020F0502020204030204" pitchFamily="34" charset="0"/>
                  </a:rPr>
                  <a:t>Raising the temperature of the gas increases the average kinetic energy ( </a:t>
                </a:r>
                <a14:m>
                  <m:oMath xmlns:m="http://schemas.openxmlformats.org/officeDocument/2006/math">
                    <m:f>
                      <m:fPr>
                        <m:ctrlPr>
                          <a:rPr lang="en-US" altLang="en-US" i="1" smtClean="0">
                            <a:solidFill>
                              <a:srgbClr val="164F86"/>
                            </a:solidFill>
                            <a:latin typeface="Cambria Math" panose="02040503050406030204" pitchFamily="18" charset="0"/>
                            <a:cs typeface="Calibri" panose="020F0502020204030204" pitchFamily="34" charset="0"/>
                          </a:rPr>
                        </m:ctrlPr>
                      </m:fPr>
                      <m:num>
                        <m:r>
                          <a:rPr lang="en-US" altLang="en-US" b="0" i="1" smtClean="0">
                            <a:solidFill>
                              <a:srgbClr val="164F86"/>
                            </a:solidFill>
                            <a:latin typeface="Cambria Math" panose="02040503050406030204" pitchFamily="18" charset="0"/>
                            <a:cs typeface="Calibri" panose="020F0502020204030204" pitchFamily="34" charset="0"/>
                          </a:rPr>
                          <m:t>1</m:t>
                        </m:r>
                      </m:num>
                      <m:den>
                        <m:r>
                          <a:rPr lang="en-US" altLang="en-US" b="0" i="1" smtClean="0">
                            <a:solidFill>
                              <a:srgbClr val="164F86"/>
                            </a:solidFill>
                            <a:latin typeface="Cambria Math" panose="02040503050406030204" pitchFamily="18" charset="0"/>
                            <a:cs typeface="Calibri" panose="020F0502020204030204" pitchFamily="34" charset="0"/>
                          </a:rPr>
                          <m:t>2</m:t>
                        </m:r>
                      </m:den>
                    </m:f>
                    <m:r>
                      <a:rPr lang="en-US" altLang="en-US" b="0" i="1" smtClean="0">
                        <a:solidFill>
                          <a:srgbClr val="164F86"/>
                        </a:solidFill>
                        <a:latin typeface="Cambria Math" panose="02040503050406030204" pitchFamily="18" charset="0"/>
                        <a:cs typeface="Calibri" panose="020F0502020204030204" pitchFamily="34" charset="0"/>
                      </a:rPr>
                      <m:t>𝑚𝑣</m:t>
                    </m:r>
                    <m:r>
                      <a:rPr lang="en-US" altLang="en-US" b="0" i="1" baseline="30000" smtClean="0">
                        <a:solidFill>
                          <a:srgbClr val="164F86"/>
                        </a:solidFill>
                        <a:latin typeface="Cambria Math" panose="02040503050406030204" pitchFamily="18" charset="0"/>
                        <a:cs typeface="Calibri" panose="020F0502020204030204" pitchFamily="34" charset="0"/>
                      </a:rPr>
                      <m:t>2</m:t>
                    </m:r>
                  </m:oMath>
                </a14:m>
                <a:r>
                  <a:rPr lang="en-US" altLang="en-US" dirty="0">
                    <a:solidFill>
                      <a:srgbClr val="164F86"/>
                    </a:solidFill>
                    <a:latin typeface="Calibri" panose="020F0502020204030204" pitchFamily="34" charset="0"/>
                    <a:cs typeface="Calibri" panose="020F0502020204030204" pitchFamily="34" charset="0"/>
                  </a:rPr>
                  <a:t> ) of the particles. This will increase the average velocity of the molecules in the container. The gas particles will collide more frequently with the walls of the container and with greater momentum. These two factors result in an increased pressure.</a:t>
                </a:r>
                <a:endParaRPr lang="en-US" altLang="en-US" dirty="0">
                  <a:latin typeface="Calibri" panose="020F0502020204030204" pitchFamily="34" charset="0"/>
                  <a:cs typeface="Calibri" panose="020F0502020204030204" pitchFamily="34" charset="0"/>
                </a:endParaRPr>
              </a:p>
            </p:txBody>
          </p:sp>
        </mc:Choice>
        <mc:Fallback>
          <p:sp>
            <p:nvSpPr>
              <p:cNvPr id="6" name="TextBox 5">
                <a:extLst>
                  <a:ext uri="{FF2B5EF4-FFF2-40B4-BE49-F238E27FC236}">
                    <a16:creationId xmlns:a16="http://schemas.microsoft.com/office/drawing/2014/main" id="{7D2BB696-3550-4166-B784-EDA07C74CCD5}"/>
                  </a:ext>
                </a:extLst>
              </p:cNvPr>
              <p:cNvSpPr txBox="1">
                <a:spLocks noRot="1" noChangeAspect="1" noMove="1" noResize="1" noEditPoints="1" noAdjustHandles="1" noChangeArrowheads="1" noChangeShapeType="1" noTextEdit="1"/>
              </p:cNvSpPr>
              <p:nvPr/>
            </p:nvSpPr>
            <p:spPr>
              <a:xfrm>
                <a:off x="813768" y="3996663"/>
                <a:ext cx="11665296" cy="4544193"/>
              </a:xfrm>
              <a:prstGeom prst="rect">
                <a:avLst/>
              </a:prstGeom>
              <a:blipFill>
                <a:blip r:embed="rId2"/>
                <a:stretch>
                  <a:fillRect t="-268" r="-2247" b="-2819"/>
                </a:stretch>
              </a:blipFill>
            </p:spPr>
            <p:txBody>
              <a:bodyPr/>
              <a:lstStyle/>
              <a:p>
                <a:r>
                  <a:rPr lang="en-AU">
                    <a:noFill/>
                  </a:rPr>
                  <a:t> </a:t>
                </a:r>
              </a:p>
            </p:txBody>
          </p:sp>
        </mc:Fallback>
      </mc:AlternateContent>
    </p:spTree>
    <p:extLst>
      <p:ext uri="{BB962C8B-B14F-4D97-AF65-F5344CB8AC3E}">
        <p14:creationId xmlns:p14="http://schemas.microsoft.com/office/powerpoint/2010/main" val="25093684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AU" altLang="en-US"/>
              <a:t>Measuring molecular speeds</a:t>
            </a:r>
          </a:p>
        </p:txBody>
      </p:sp>
      <p:pic>
        <p:nvPicPr>
          <p:cNvPr id="13315" name="Picture 5" descr="Image result for measuring molecular speed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3252"/>
          <a:stretch>
            <a:fillRect/>
          </a:stretch>
        </p:blipFill>
        <p:spPr>
          <a:xfrm>
            <a:off x="2311400" y="2860675"/>
            <a:ext cx="8382000" cy="5453063"/>
          </a:xfr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AU" altLang="en-US"/>
              <a:t>Not all molecules have the same energy</a:t>
            </a:r>
          </a:p>
        </p:txBody>
      </p:sp>
      <p:pic>
        <p:nvPicPr>
          <p:cNvPr id="1536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286500" y="4229100"/>
            <a:ext cx="5175250" cy="3979863"/>
          </a:xfrm>
        </p:spPr>
      </p:pic>
      <p:sp>
        <p:nvSpPr>
          <p:cNvPr id="5" name="Freeform 4"/>
          <p:cNvSpPr/>
          <p:nvPr/>
        </p:nvSpPr>
        <p:spPr bwMode="auto">
          <a:xfrm>
            <a:off x="9815513" y="6954838"/>
            <a:ext cx="1336675" cy="776287"/>
          </a:xfrm>
          <a:custGeom>
            <a:avLst/>
            <a:gdLst>
              <a:gd name="connsiteX0" fmla="*/ 1018763 w 1337417"/>
              <a:gd name="connsiteY0" fmla="*/ 83127 h 775854"/>
              <a:gd name="connsiteX1" fmla="*/ 949490 w 1337417"/>
              <a:gd name="connsiteY1" fmla="*/ 41563 h 775854"/>
              <a:gd name="connsiteX2" fmla="*/ 824799 w 1337417"/>
              <a:gd name="connsiteY2" fmla="*/ 13854 h 775854"/>
              <a:gd name="connsiteX3" fmla="*/ 755526 w 1337417"/>
              <a:gd name="connsiteY3" fmla="*/ 0 h 775854"/>
              <a:gd name="connsiteX4" fmla="*/ 201344 w 1337417"/>
              <a:gd name="connsiteY4" fmla="*/ 13854 h 775854"/>
              <a:gd name="connsiteX5" fmla="*/ 159781 w 1337417"/>
              <a:gd name="connsiteY5" fmla="*/ 27709 h 775854"/>
              <a:gd name="connsiteX6" fmla="*/ 90508 w 1337417"/>
              <a:gd name="connsiteY6" fmla="*/ 96982 h 775854"/>
              <a:gd name="connsiteX7" fmla="*/ 76653 w 1337417"/>
              <a:gd name="connsiteY7" fmla="*/ 138545 h 775854"/>
              <a:gd name="connsiteX8" fmla="*/ 21235 w 1337417"/>
              <a:gd name="connsiteY8" fmla="*/ 221673 h 775854"/>
              <a:gd name="connsiteX9" fmla="*/ 21235 w 1337417"/>
              <a:gd name="connsiteY9" fmla="*/ 498763 h 775854"/>
              <a:gd name="connsiteX10" fmla="*/ 76653 w 1337417"/>
              <a:gd name="connsiteY10" fmla="*/ 595745 h 775854"/>
              <a:gd name="connsiteX11" fmla="*/ 118217 w 1337417"/>
              <a:gd name="connsiteY11" fmla="*/ 623454 h 775854"/>
              <a:gd name="connsiteX12" fmla="*/ 201344 w 1337417"/>
              <a:gd name="connsiteY12" fmla="*/ 692727 h 775854"/>
              <a:gd name="connsiteX13" fmla="*/ 409163 w 1337417"/>
              <a:gd name="connsiteY13" fmla="*/ 734291 h 775854"/>
              <a:gd name="connsiteX14" fmla="*/ 506144 w 1337417"/>
              <a:gd name="connsiteY14" fmla="*/ 762000 h 775854"/>
              <a:gd name="connsiteX15" fmla="*/ 589272 w 1337417"/>
              <a:gd name="connsiteY15" fmla="*/ 775854 h 775854"/>
              <a:gd name="connsiteX16" fmla="*/ 991053 w 1337417"/>
              <a:gd name="connsiteY16" fmla="*/ 762000 h 775854"/>
              <a:gd name="connsiteX17" fmla="*/ 1046472 w 1337417"/>
              <a:gd name="connsiteY17" fmla="*/ 748145 h 775854"/>
              <a:gd name="connsiteX18" fmla="*/ 1129599 w 1337417"/>
              <a:gd name="connsiteY18" fmla="*/ 706582 h 775854"/>
              <a:gd name="connsiteX19" fmla="*/ 1171163 w 1337417"/>
              <a:gd name="connsiteY19" fmla="*/ 665018 h 775854"/>
              <a:gd name="connsiteX20" fmla="*/ 1212726 w 1337417"/>
              <a:gd name="connsiteY20" fmla="*/ 637309 h 775854"/>
              <a:gd name="connsiteX21" fmla="*/ 1240435 w 1337417"/>
              <a:gd name="connsiteY21" fmla="*/ 595745 h 775854"/>
              <a:gd name="connsiteX22" fmla="*/ 1268144 w 1337417"/>
              <a:gd name="connsiteY22" fmla="*/ 512618 h 775854"/>
              <a:gd name="connsiteX23" fmla="*/ 1337417 w 1337417"/>
              <a:gd name="connsiteY23" fmla="*/ 429491 h 775854"/>
              <a:gd name="connsiteX24" fmla="*/ 1323563 w 1337417"/>
              <a:gd name="connsiteY24" fmla="*/ 318654 h 775854"/>
              <a:gd name="connsiteX25" fmla="*/ 1281999 w 1337417"/>
              <a:gd name="connsiteY25" fmla="*/ 235527 h 775854"/>
              <a:gd name="connsiteX26" fmla="*/ 1268144 w 1337417"/>
              <a:gd name="connsiteY26" fmla="*/ 193963 h 775854"/>
              <a:gd name="connsiteX27" fmla="*/ 1226581 w 1337417"/>
              <a:gd name="connsiteY27" fmla="*/ 138545 h 775854"/>
              <a:gd name="connsiteX28" fmla="*/ 1198872 w 1337417"/>
              <a:gd name="connsiteY28" fmla="*/ 96982 h 775854"/>
              <a:gd name="connsiteX29" fmla="*/ 1157308 w 1337417"/>
              <a:gd name="connsiteY29" fmla="*/ 69273 h 775854"/>
              <a:gd name="connsiteX30" fmla="*/ 1129599 w 1337417"/>
              <a:gd name="connsiteY30" fmla="*/ 41563 h 775854"/>
              <a:gd name="connsiteX31" fmla="*/ 1088035 w 1337417"/>
              <a:gd name="connsiteY31" fmla="*/ 27709 h 775854"/>
              <a:gd name="connsiteX32" fmla="*/ 963344 w 1337417"/>
              <a:gd name="connsiteY32" fmla="*/ 55418 h 77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37417" h="775854">
                <a:moveTo>
                  <a:pt x="1018763" y="83127"/>
                </a:moveTo>
                <a:cubicBezTo>
                  <a:pt x="995672" y="69272"/>
                  <a:pt x="973576" y="53606"/>
                  <a:pt x="949490" y="41563"/>
                </a:cubicBezTo>
                <a:cubicBezTo>
                  <a:pt x="914597" y="24116"/>
                  <a:pt x="858239" y="19934"/>
                  <a:pt x="824799" y="13854"/>
                </a:cubicBezTo>
                <a:cubicBezTo>
                  <a:pt x="801631" y="9642"/>
                  <a:pt x="778617" y="4618"/>
                  <a:pt x="755526" y="0"/>
                </a:cubicBezTo>
                <a:cubicBezTo>
                  <a:pt x="570799" y="4618"/>
                  <a:pt x="385929" y="5269"/>
                  <a:pt x="201344" y="13854"/>
                </a:cubicBezTo>
                <a:cubicBezTo>
                  <a:pt x="186756" y="14533"/>
                  <a:pt x="171185" y="18586"/>
                  <a:pt x="159781" y="27709"/>
                </a:cubicBezTo>
                <a:cubicBezTo>
                  <a:pt x="-71086" y="212407"/>
                  <a:pt x="339848" y="-69243"/>
                  <a:pt x="90508" y="96982"/>
                </a:cubicBezTo>
                <a:cubicBezTo>
                  <a:pt x="85890" y="110836"/>
                  <a:pt x="83745" y="125779"/>
                  <a:pt x="76653" y="138545"/>
                </a:cubicBezTo>
                <a:cubicBezTo>
                  <a:pt x="60480" y="167656"/>
                  <a:pt x="21235" y="221673"/>
                  <a:pt x="21235" y="221673"/>
                </a:cubicBezTo>
                <a:cubicBezTo>
                  <a:pt x="-7189" y="335375"/>
                  <a:pt x="-6969" y="310736"/>
                  <a:pt x="21235" y="498763"/>
                </a:cubicBezTo>
                <a:cubicBezTo>
                  <a:pt x="23153" y="511548"/>
                  <a:pt x="64284" y="583376"/>
                  <a:pt x="76653" y="595745"/>
                </a:cubicBezTo>
                <a:cubicBezTo>
                  <a:pt x="88427" y="607519"/>
                  <a:pt x="105425" y="612794"/>
                  <a:pt x="118217" y="623454"/>
                </a:cubicBezTo>
                <a:cubicBezTo>
                  <a:pt x="146550" y="647065"/>
                  <a:pt x="164728" y="679412"/>
                  <a:pt x="201344" y="692727"/>
                </a:cubicBezTo>
                <a:cubicBezTo>
                  <a:pt x="288440" y="724398"/>
                  <a:pt x="322005" y="718444"/>
                  <a:pt x="409163" y="734291"/>
                </a:cubicBezTo>
                <a:cubicBezTo>
                  <a:pt x="575168" y="764474"/>
                  <a:pt x="372568" y="732316"/>
                  <a:pt x="506144" y="762000"/>
                </a:cubicBezTo>
                <a:cubicBezTo>
                  <a:pt x="533567" y="768094"/>
                  <a:pt x="561563" y="771236"/>
                  <a:pt x="589272" y="775854"/>
                </a:cubicBezTo>
                <a:cubicBezTo>
                  <a:pt x="723199" y="771236"/>
                  <a:pt x="857292" y="770107"/>
                  <a:pt x="991053" y="762000"/>
                </a:cubicBezTo>
                <a:cubicBezTo>
                  <a:pt x="1010060" y="760848"/>
                  <a:pt x="1028970" y="755646"/>
                  <a:pt x="1046472" y="748145"/>
                </a:cubicBezTo>
                <a:cubicBezTo>
                  <a:pt x="1234448" y="667583"/>
                  <a:pt x="954481" y="764952"/>
                  <a:pt x="1129599" y="706582"/>
                </a:cubicBezTo>
                <a:cubicBezTo>
                  <a:pt x="1143454" y="692727"/>
                  <a:pt x="1156111" y="677561"/>
                  <a:pt x="1171163" y="665018"/>
                </a:cubicBezTo>
                <a:cubicBezTo>
                  <a:pt x="1183955" y="654358"/>
                  <a:pt x="1200952" y="649083"/>
                  <a:pt x="1212726" y="637309"/>
                </a:cubicBezTo>
                <a:cubicBezTo>
                  <a:pt x="1224500" y="625535"/>
                  <a:pt x="1233672" y="610961"/>
                  <a:pt x="1240435" y="595745"/>
                </a:cubicBezTo>
                <a:cubicBezTo>
                  <a:pt x="1252297" y="569055"/>
                  <a:pt x="1247491" y="533271"/>
                  <a:pt x="1268144" y="512618"/>
                </a:cubicBezTo>
                <a:cubicBezTo>
                  <a:pt x="1321482" y="459280"/>
                  <a:pt x="1298839" y="487357"/>
                  <a:pt x="1337417" y="429491"/>
                </a:cubicBezTo>
                <a:cubicBezTo>
                  <a:pt x="1332799" y="392545"/>
                  <a:pt x="1330223" y="355287"/>
                  <a:pt x="1323563" y="318654"/>
                </a:cubicBezTo>
                <a:cubicBezTo>
                  <a:pt x="1313614" y="263936"/>
                  <a:pt x="1307351" y="286231"/>
                  <a:pt x="1281999" y="235527"/>
                </a:cubicBezTo>
                <a:cubicBezTo>
                  <a:pt x="1275468" y="222465"/>
                  <a:pt x="1275390" y="206643"/>
                  <a:pt x="1268144" y="193963"/>
                </a:cubicBezTo>
                <a:cubicBezTo>
                  <a:pt x="1256688" y="173915"/>
                  <a:pt x="1240002" y="157335"/>
                  <a:pt x="1226581" y="138545"/>
                </a:cubicBezTo>
                <a:cubicBezTo>
                  <a:pt x="1216903" y="124996"/>
                  <a:pt x="1210646" y="108756"/>
                  <a:pt x="1198872" y="96982"/>
                </a:cubicBezTo>
                <a:cubicBezTo>
                  <a:pt x="1187098" y="85208"/>
                  <a:pt x="1170310" y="79675"/>
                  <a:pt x="1157308" y="69273"/>
                </a:cubicBezTo>
                <a:cubicBezTo>
                  <a:pt x="1147108" y="61113"/>
                  <a:pt x="1140800" y="48284"/>
                  <a:pt x="1129599" y="41563"/>
                </a:cubicBezTo>
                <a:cubicBezTo>
                  <a:pt x="1117076" y="34049"/>
                  <a:pt x="1101890" y="32327"/>
                  <a:pt x="1088035" y="27709"/>
                </a:cubicBezTo>
                <a:cubicBezTo>
                  <a:pt x="1023417" y="70789"/>
                  <a:pt x="1063123" y="55418"/>
                  <a:pt x="963344" y="55418"/>
                </a:cubicBezTo>
              </a:path>
            </a:pathLst>
          </a:custGeom>
          <a:no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lIns="50800" tIns="50800" rIns="50800" bIns="50800" anchor="ctr"/>
          <a:lstStyle/>
          <a:p>
            <a:pPr marL="228600" algn="ctr" eaLnBrk="1">
              <a:defRPr/>
            </a:pPr>
            <a:endParaRPr lang="en-AU"/>
          </a:p>
        </p:txBody>
      </p:sp>
      <p:sp>
        <p:nvSpPr>
          <p:cNvPr id="6" name="TextBox 5"/>
          <p:cNvSpPr txBox="1">
            <a:spLocks noChangeArrowheads="1"/>
          </p:cNvSpPr>
          <p:nvPr/>
        </p:nvSpPr>
        <p:spPr bwMode="auto">
          <a:xfrm>
            <a:off x="9526588" y="4084638"/>
            <a:ext cx="25257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altLang="en-US"/>
              <a:t>Some have lots</a:t>
            </a:r>
          </a:p>
        </p:txBody>
      </p:sp>
      <p:sp>
        <p:nvSpPr>
          <p:cNvPr id="7" name="TextBox 6"/>
          <p:cNvSpPr txBox="1">
            <a:spLocks noChangeArrowheads="1"/>
          </p:cNvSpPr>
          <p:nvPr/>
        </p:nvSpPr>
        <p:spPr bwMode="auto">
          <a:xfrm>
            <a:off x="952500" y="3616325"/>
            <a:ext cx="5045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altLang="en-US"/>
              <a:t>Others not so much</a:t>
            </a:r>
          </a:p>
        </p:txBody>
      </p:sp>
      <p:sp>
        <p:nvSpPr>
          <p:cNvPr id="8" name="Freeform 7"/>
          <p:cNvSpPr/>
          <p:nvPr/>
        </p:nvSpPr>
        <p:spPr bwMode="auto">
          <a:xfrm>
            <a:off x="6456363" y="6802438"/>
            <a:ext cx="725487" cy="915987"/>
          </a:xfrm>
          <a:custGeom>
            <a:avLst/>
            <a:gdLst>
              <a:gd name="connsiteX0" fmla="*/ 692727 w 726244"/>
              <a:gd name="connsiteY0" fmla="*/ 96982 h 916240"/>
              <a:gd name="connsiteX1" fmla="*/ 637309 w 726244"/>
              <a:gd name="connsiteY1" fmla="*/ 27709 h 916240"/>
              <a:gd name="connsiteX2" fmla="*/ 540327 w 726244"/>
              <a:gd name="connsiteY2" fmla="*/ 0 h 916240"/>
              <a:gd name="connsiteX3" fmla="*/ 332509 w 726244"/>
              <a:gd name="connsiteY3" fmla="*/ 13854 h 916240"/>
              <a:gd name="connsiteX4" fmla="*/ 207818 w 726244"/>
              <a:gd name="connsiteY4" fmla="*/ 110836 h 916240"/>
              <a:gd name="connsiteX5" fmla="*/ 124691 w 726244"/>
              <a:gd name="connsiteY5" fmla="*/ 193963 h 916240"/>
              <a:gd name="connsiteX6" fmla="*/ 83127 w 726244"/>
              <a:gd name="connsiteY6" fmla="*/ 207818 h 916240"/>
              <a:gd name="connsiteX7" fmla="*/ 27709 w 726244"/>
              <a:gd name="connsiteY7" fmla="*/ 318654 h 916240"/>
              <a:gd name="connsiteX8" fmla="*/ 13855 w 726244"/>
              <a:gd name="connsiteY8" fmla="*/ 401782 h 916240"/>
              <a:gd name="connsiteX9" fmla="*/ 0 w 726244"/>
              <a:gd name="connsiteY9" fmla="*/ 443345 h 916240"/>
              <a:gd name="connsiteX10" fmla="*/ 13855 w 726244"/>
              <a:gd name="connsiteY10" fmla="*/ 720436 h 916240"/>
              <a:gd name="connsiteX11" fmla="*/ 55418 w 726244"/>
              <a:gd name="connsiteY11" fmla="*/ 775854 h 916240"/>
              <a:gd name="connsiteX12" fmla="*/ 138546 w 726244"/>
              <a:gd name="connsiteY12" fmla="*/ 845127 h 916240"/>
              <a:gd name="connsiteX13" fmla="*/ 193964 w 726244"/>
              <a:gd name="connsiteY13" fmla="*/ 872836 h 916240"/>
              <a:gd name="connsiteX14" fmla="*/ 249382 w 726244"/>
              <a:gd name="connsiteY14" fmla="*/ 886691 h 916240"/>
              <a:gd name="connsiteX15" fmla="*/ 290946 w 726244"/>
              <a:gd name="connsiteY15" fmla="*/ 914400 h 916240"/>
              <a:gd name="connsiteX16" fmla="*/ 526473 w 726244"/>
              <a:gd name="connsiteY16" fmla="*/ 886691 h 916240"/>
              <a:gd name="connsiteX17" fmla="*/ 554182 w 726244"/>
              <a:gd name="connsiteY17" fmla="*/ 845127 h 916240"/>
              <a:gd name="connsiteX18" fmla="*/ 595746 w 726244"/>
              <a:gd name="connsiteY18" fmla="*/ 817418 h 916240"/>
              <a:gd name="connsiteX19" fmla="*/ 651164 w 726244"/>
              <a:gd name="connsiteY19" fmla="*/ 734291 h 916240"/>
              <a:gd name="connsiteX20" fmla="*/ 692727 w 726244"/>
              <a:gd name="connsiteY20" fmla="*/ 595745 h 916240"/>
              <a:gd name="connsiteX21" fmla="*/ 706582 w 726244"/>
              <a:gd name="connsiteY21" fmla="*/ 554182 h 916240"/>
              <a:gd name="connsiteX22" fmla="*/ 706582 w 726244"/>
              <a:gd name="connsiteY22" fmla="*/ 152400 h 916240"/>
              <a:gd name="connsiteX23" fmla="*/ 692727 w 726244"/>
              <a:gd name="connsiteY23" fmla="*/ 110836 h 916240"/>
              <a:gd name="connsiteX24" fmla="*/ 692727 w 726244"/>
              <a:gd name="connsiteY24" fmla="*/ 96982 h 91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6244" h="916240">
                <a:moveTo>
                  <a:pt x="692727" y="96982"/>
                </a:moveTo>
                <a:cubicBezTo>
                  <a:pt x="683491" y="83127"/>
                  <a:pt x="659761" y="46954"/>
                  <a:pt x="637309" y="27709"/>
                </a:cubicBezTo>
                <a:cubicBezTo>
                  <a:pt x="629122" y="20692"/>
                  <a:pt x="542842" y="629"/>
                  <a:pt x="540327" y="0"/>
                </a:cubicBezTo>
                <a:cubicBezTo>
                  <a:pt x="471054" y="4618"/>
                  <a:pt x="401086" y="3026"/>
                  <a:pt x="332509" y="13854"/>
                </a:cubicBezTo>
                <a:cubicBezTo>
                  <a:pt x="270032" y="23719"/>
                  <a:pt x="256674" y="78265"/>
                  <a:pt x="207818" y="110836"/>
                </a:cubicBezTo>
                <a:cubicBezTo>
                  <a:pt x="35509" y="225710"/>
                  <a:pt x="330917" y="22109"/>
                  <a:pt x="124691" y="193963"/>
                </a:cubicBezTo>
                <a:cubicBezTo>
                  <a:pt x="113472" y="203312"/>
                  <a:pt x="96982" y="203200"/>
                  <a:pt x="83127" y="207818"/>
                </a:cubicBezTo>
                <a:cubicBezTo>
                  <a:pt x="53843" y="251745"/>
                  <a:pt x="43351" y="261299"/>
                  <a:pt x="27709" y="318654"/>
                </a:cubicBezTo>
                <a:cubicBezTo>
                  <a:pt x="20318" y="345756"/>
                  <a:pt x="19949" y="374359"/>
                  <a:pt x="13855" y="401782"/>
                </a:cubicBezTo>
                <a:cubicBezTo>
                  <a:pt x="10687" y="416038"/>
                  <a:pt x="4618" y="429491"/>
                  <a:pt x="0" y="443345"/>
                </a:cubicBezTo>
                <a:cubicBezTo>
                  <a:pt x="4618" y="535709"/>
                  <a:pt x="-1348" y="629215"/>
                  <a:pt x="13855" y="720436"/>
                </a:cubicBezTo>
                <a:cubicBezTo>
                  <a:pt x="17651" y="743213"/>
                  <a:pt x="40391" y="758322"/>
                  <a:pt x="55418" y="775854"/>
                </a:cubicBezTo>
                <a:cubicBezTo>
                  <a:pt x="82927" y="807948"/>
                  <a:pt x="102630" y="824603"/>
                  <a:pt x="138546" y="845127"/>
                </a:cubicBezTo>
                <a:cubicBezTo>
                  <a:pt x="156478" y="855374"/>
                  <a:pt x="174626" y="865584"/>
                  <a:pt x="193964" y="872836"/>
                </a:cubicBezTo>
                <a:cubicBezTo>
                  <a:pt x="211793" y="879522"/>
                  <a:pt x="230909" y="882073"/>
                  <a:pt x="249382" y="886691"/>
                </a:cubicBezTo>
                <a:cubicBezTo>
                  <a:pt x="263237" y="895927"/>
                  <a:pt x="274327" y="913361"/>
                  <a:pt x="290946" y="914400"/>
                </a:cubicBezTo>
                <a:cubicBezTo>
                  <a:pt x="401210" y="921291"/>
                  <a:pt x="440729" y="908126"/>
                  <a:pt x="526473" y="886691"/>
                </a:cubicBezTo>
                <a:cubicBezTo>
                  <a:pt x="535709" y="872836"/>
                  <a:pt x="542408" y="856901"/>
                  <a:pt x="554182" y="845127"/>
                </a:cubicBezTo>
                <a:cubicBezTo>
                  <a:pt x="565956" y="833353"/>
                  <a:pt x="584781" y="829949"/>
                  <a:pt x="595746" y="817418"/>
                </a:cubicBezTo>
                <a:cubicBezTo>
                  <a:pt x="617676" y="792356"/>
                  <a:pt x="651164" y="734291"/>
                  <a:pt x="651164" y="734291"/>
                </a:cubicBezTo>
                <a:cubicBezTo>
                  <a:pt x="672100" y="650542"/>
                  <a:pt x="658999" y="696929"/>
                  <a:pt x="692727" y="595745"/>
                </a:cubicBezTo>
                <a:lnTo>
                  <a:pt x="706582" y="554182"/>
                </a:lnTo>
                <a:cubicBezTo>
                  <a:pt x="735820" y="378760"/>
                  <a:pt x="729592" y="451514"/>
                  <a:pt x="706582" y="152400"/>
                </a:cubicBezTo>
                <a:cubicBezTo>
                  <a:pt x="705462" y="137839"/>
                  <a:pt x="699258" y="123898"/>
                  <a:pt x="692727" y="110836"/>
                </a:cubicBezTo>
                <a:cubicBezTo>
                  <a:pt x="685280" y="95943"/>
                  <a:pt x="701963" y="110837"/>
                  <a:pt x="692727" y="96982"/>
                </a:cubicBezTo>
                <a:close/>
              </a:path>
            </a:pathLst>
          </a:custGeom>
          <a:no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lIns="50800" tIns="50800" rIns="50800" bIns="50800" anchor="ctr"/>
          <a:lstStyle/>
          <a:p>
            <a:pPr marL="228600" algn="ctr" eaLnBrk="1">
              <a:defRPr/>
            </a:pPr>
            <a:endParaRPr lang="en-AU"/>
          </a:p>
        </p:txBody>
      </p:sp>
      <p:sp>
        <p:nvSpPr>
          <p:cNvPr id="15368" name="TextBox 8"/>
          <p:cNvSpPr txBox="1">
            <a:spLocks noChangeArrowheads="1"/>
          </p:cNvSpPr>
          <p:nvPr/>
        </p:nvSpPr>
        <p:spPr bwMode="auto">
          <a:xfrm>
            <a:off x="2009775" y="9244013"/>
            <a:ext cx="4392613"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AU"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85776" y="268288"/>
            <a:ext cx="11099800" cy="1335956"/>
          </a:xfrm>
        </p:spPr>
        <p:txBody>
          <a:bodyPr/>
          <a:lstStyle/>
          <a:p>
            <a:pPr eaLnBrk="1"/>
            <a:r>
              <a:rPr lang="en-AU" altLang="en-US" sz="5400" dirty="0"/>
              <a:t>Raising the temperature changes the distribution</a:t>
            </a:r>
          </a:p>
        </p:txBody>
      </p:sp>
      <p:pic>
        <p:nvPicPr>
          <p:cNvPr id="16387"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2500536"/>
            <a:ext cx="7435850" cy="5205412"/>
          </a:xfrm>
          <a:noFill/>
        </p:spPr>
      </p:pic>
      <mc:AlternateContent xmlns:mc="http://schemas.openxmlformats.org/markup-compatibility/2006" xmlns:a14="http://schemas.microsoft.com/office/drawing/2010/main">
        <mc:Choice Requires="a14">
          <p:sp>
            <p:nvSpPr>
              <p:cNvPr id="4" name="TextBox 3"/>
              <p:cNvSpPr txBox="1"/>
              <p:nvPr/>
            </p:nvSpPr>
            <p:spPr>
              <a:xfrm>
                <a:off x="7445753" y="2644552"/>
                <a:ext cx="5259238" cy="3568541"/>
              </a:xfrm>
              <a:prstGeom prst="rect">
                <a:avLst/>
              </a:prstGeom>
              <a:noFill/>
            </p:spPr>
            <p:txBody>
              <a:bodyPr wrap="square" rtlCol="0">
                <a:spAutoFit/>
              </a:bodyPr>
              <a:lstStyle/>
              <a:p>
                <a:pPr marL="457200" indent="-457200">
                  <a:buFont typeface="Arial" panose="020B0604020202020204" pitchFamily="34" charset="0"/>
                  <a:buChar char="•"/>
                </a:pPr>
                <a:r>
                  <a:rPr lang="en-AU" sz="2400" dirty="0"/>
                  <a:t>This graph is called a ‘Maxwell-Boltzmann distribution’ graph or a ‘kinetic energy distribution’ graph.</a:t>
                </a:r>
              </a:p>
              <a:p>
                <a:endParaRPr lang="en-AU" sz="2400" dirty="0"/>
              </a:p>
              <a:p>
                <a:pPr marL="457200" indent="-457200">
                  <a:buFont typeface="Arial" panose="020B0604020202020204" pitchFamily="34" charset="0"/>
                  <a:buChar char="•"/>
                </a:pPr>
                <a:r>
                  <a:rPr lang="en-AU" sz="2400" dirty="0"/>
                  <a:t>The area under the graph represents the total number of particles in a sample  </a:t>
                </a:r>
              </a:p>
              <a:p>
                <a:pPr marL="457200" indent="-457200">
                  <a:buFont typeface="Arial" panose="020B0604020202020204" pitchFamily="34" charset="0"/>
                  <a:buChar char="•"/>
                </a:pPr>
                <a:endParaRPr lang="en-AU" sz="2400" dirty="0"/>
              </a:p>
              <a:p>
                <a:pPr marL="457200" indent="-457200">
                  <a:buFont typeface="Arial" panose="020B0604020202020204" pitchFamily="34" charset="0"/>
                  <a:buChar char="•"/>
                </a:pPr>
                <a:r>
                  <a:rPr lang="en-AU" sz="2400" dirty="0"/>
                  <a:t>Kinetic energy = </a:t>
                </a:r>
                <a14:m>
                  <m:oMath xmlns:m="http://schemas.openxmlformats.org/officeDocument/2006/math">
                    <m:f>
                      <m:fPr>
                        <m:ctrlPr>
                          <a:rPr lang="en-AU" sz="2400" i="1" smtClean="0">
                            <a:latin typeface="Cambria Math" panose="02040503050406030204" pitchFamily="18" charset="0"/>
                          </a:rPr>
                        </m:ctrlPr>
                      </m:fPr>
                      <m:num>
                        <m:r>
                          <a:rPr lang="en-AU" sz="2400" b="0" i="1" smtClean="0">
                            <a:latin typeface="Cambria Math" panose="02040503050406030204" pitchFamily="18" charset="0"/>
                          </a:rPr>
                          <m:t>1</m:t>
                        </m:r>
                      </m:num>
                      <m:den>
                        <m:r>
                          <a:rPr lang="en-AU" sz="2400" b="0" i="1" smtClean="0">
                            <a:latin typeface="Cambria Math" panose="02040503050406030204" pitchFamily="18" charset="0"/>
                          </a:rPr>
                          <m:t>2</m:t>
                        </m:r>
                      </m:den>
                    </m:f>
                    <m:r>
                      <m:rPr>
                        <m:sty m:val="p"/>
                      </m:rPr>
                      <a:rPr lang="en-AU" sz="2400" b="0" i="0" smtClean="0">
                        <a:latin typeface="Cambria Math" panose="02040503050406030204" pitchFamily="18" charset="0"/>
                      </a:rPr>
                      <m:t>m</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𝑣</m:t>
                        </m:r>
                      </m:e>
                      <m:sup>
                        <m:r>
                          <a:rPr lang="en-AU" sz="2400" b="0" i="1" smtClean="0">
                            <a:latin typeface="Cambria Math" panose="02040503050406030204" pitchFamily="18" charset="0"/>
                          </a:rPr>
                          <m:t>2</m:t>
                        </m:r>
                      </m:sup>
                    </m:sSup>
                  </m:oMath>
                </a14:m>
                <a:endParaRPr lang="en-AU"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7445753" y="2644552"/>
                <a:ext cx="5259238" cy="3568541"/>
              </a:xfrm>
              <a:prstGeom prst="rect">
                <a:avLst/>
              </a:prstGeom>
              <a:blipFill>
                <a:blip r:embed="rId3"/>
                <a:stretch>
                  <a:fillRect l="-1506" t="-1197" r="-1854" b="-855"/>
                </a:stretch>
              </a:blipFill>
            </p:spPr>
            <p:txBody>
              <a:bodyPr/>
              <a:lstStyle/>
              <a:p>
                <a:r>
                  <a:rPr lang="en-AU">
                    <a:noFill/>
                  </a:rPr>
                  <a:t> </a:t>
                </a:r>
              </a:p>
            </p:txBody>
          </p:sp>
        </mc:Fallback>
      </mc:AlternateContent>
      <p:pic>
        <p:nvPicPr>
          <p:cNvPr id="5" name="Picture 4"/>
          <p:cNvPicPr>
            <a:picLocks noChangeAspect="1"/>
          </p:cNvPicPr>
          <p:nvPr/>
        </p:nvPicPr>
        <p:blipFill rotWithShape="1">
          <a:blip r:embed="rId4"/>
          <a:srcRect t="4556" b="-1"/>
          <a:stretch/>
        </p:blipFill>
        <p:spPr>
          <a:xfrm>
            <a:off x="597744" y="8085620"/>
            <a:ext cx="7359835" cy="1321271"/>
          </a:xfrm>
          <a:prstGeom prst="rect">
            <a:avLst/>
          </a:prstGeom>
        </p:spPr>
      </p:pic>
      <p:sp>
        <p:nvSpPr>
          <p:cNvPr id="6" name="Rectangle 5"/>
          <p:cNvSpPr/>
          <p:nvPr/>
        </p:nvSpPr>
        <p:spPr>
          <a:xfrm>
            <a:off x="8518624" y="6388968"/>
            <a:ext cx="4042053" cy="1569660"/>
          </a:xfrm>
          <a:prstGeom prst="rect">
            <a:avLst/>
          </a:prstGeom>
        </p:spPr>
        <p:txBody>
          <a:bodyPr wrap="square">
            <a:spAutoFit/>
          </a:bodyPr>
          <a:lstStyle/>
          <a:p>
            <a:r>
              <a:rPr lang="en-AU" sz="2400" dirty="0"/>
              <a:t>m = mass, v = velocity </a:t>
            </a:r>
          </a:p>
          <a:p>
            <a:r>
              <a:rPr lang="en-AU" sz="2400" dirty="0"/>
              <a:t>so, at a given temperature heavier particles will have on average a slower velocity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AU" altLang="en-US"/>
              <a:t>OK which is the correct graph</a:t>
            </a:r>
          </a:p>
        </p:txBody>
      </p:sp>
      <p:pic>
        <p:nvPicPr>
          <p:cNvPr id="18435" name="Picture 2" descr="Image result for gas pressure vs temperature grap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10013" y="2860675"/>
            <a:ext cx="5641975" cy="5878513"/>
          </a:xfr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5440EA-B719-4B18-94F5-928536A9DA48}"/>
              </a:ext>
            </a:extLst>
          </p:cNvPr>
          <p:cNvSpPr txBox="1"/>
          <p:nvPr/>
        </p:nvSpPr>
        <p:spPr>
          <a:xfrm>
            <a:off x="2253928" y="268288"/>
            <a:ext cx="9217024" cy="646331"/>
          </a:xfrm>
          <a:prstGeom prst="rect">
            <a:avLst/>
          </a:prstGeom>
          <a:noFill/>
        </p:spPr>
        <p:txBody>
          <a:bodyPr wrap="square" rtlCol="0">
            <a:spAutoFit/>
          </a:bodyPr>
          <a:lstStyle/>
          <a:p>
            <a:r>
              <a:rPr lang="en-AU" dirty="0">
                <a:latin typeface="+mn-lt"/>
              </a:rPr>
              <a:t>More laws…</a:t>
            </a:r>
          </a:p>
        </p:txBody>
      </p:sp>
      <p:cxnSp>
        <p:nvCxnSpPr>
          <p:cNvPr id="7" name="Straight Connector 6">
            <a:extLst>
              <a:ext uri="{FF2B5EF4-FFF2-40B4-BE49-F238E27FC236}">
                <a16:creationId xmlns:a16="http://schemas.microsoft.com/office/drawing/2014/main" id="{B80EE4EE-B4A5-42FA-9BF2-DCE5E1B1EB00}"/>
              </a:ext>
            </a:extLst>
          </p:cNvPr>
          <p:cNvCxnSpPr/>
          <p:nvPr/>
        </p:nvCxnSpPr>
        <p:spPr bwMode="auto">
          <a:xfrm>
            <a:off x="2232248" y="916360"/>
            <a:ext cx="8446616" cy="0"/>
          </a:xfrm>
          <a:prstGeom prst="line">
            <a:avLst/>
          </a:prstGeom>
          <a:blipFill dpi="0" rotWithShape="0">
            <a:blip r:embed="rId2"/>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pic>
        <p:nvPicPr>
          <p:cNvPr id="8" name="Picture 7" descr="A picture containing text, indoor, set, several&#10;&#10;Description automatically generated">
            <a:extLst>
              <a:ext uri="{FF2B5EF4-FFF2-40B4-BE49-F238E27FC236}">
                <a16:creationId xmlns:a16="http://schemas.microsoft.com/office/drawing/2014/main" id="{B2EEB99C-72D3-4B22-ABB5-A87DEA59DC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3" y="9561"/>
            <a:ext cx="2194479" cy="2194479"/>
          </a:xfrm>
          <a:prstGeom prst="rect">
            <a:avLst/>
          </a:prstGeom>
        </p:spPr>
      </p:pic>
      <p:sp>
        <p:nvSpPr>
          <p:cNvPr id="3" name="TextBox 2">
            <a:extLst>
              <a:ext uri="{FF2B5EF4-FFF2-40B4-BE49-F238E27FC236}">
                <a16:creationId xmlns:a16="http://schemas.microsoft.com/office/drawing/2014/main" id="{4B908D5E-1BB6-4DE4-9910-5F884FD95A81}"/>
              </a:ext>
            </a:extLst>
          </p:cNvPr>
          <p:cNvSpPr txBox="1"/>
          <p:nvPr/>
        </p:nvSpPr>
        <p:spPr>
          <a:xfrm>
            <a:off x="8230592" y="2318525"/>
            <a:ext cx="4608512" cy="646331"/>
          </a:xfrm>
          <a:prstGeom prst="rect">
            <a:avLst/>
          </a:prstGeom>
          <a:noFill/>
        </p:spPr>
        <p:txBody>
          <a:bodyPr wrap="square" rtlCol="0">
            <a:spAutoFit/>
          </a:bodyPr>
          <a:lstStyle/>
          <a:p>
            <a:r>
              <a:rPr lang="en-US" dirty="0">
                <a:solidFill>
                  <a:srgbClr val="0070C0"/>
                </a:solidFill>
                <a:latin typeface="Calibri" panose="020F0502020204030204" pitchFamily="34" charset="0"/>
                <a:cs typeface="Calibri" panose="020F0502020204030204" pitchFamily="34" charset="0"/>
              </a:rPr>
              <a:t>Charles’ Law</a:t>
            </a:r>
            <a:endParaRPr lang="en-AU" dirty="0">
              <a:solidFill>
                <a:srgbClr val="0070C0"/>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0D72C0C9-F253-450B-AFBB-C067CB2772C8}"/>
              </a:ext>
            </a:extLst>
          </p:cNvPr>
          <p:cNvSpPr txBox="1"/>
          <p:nvPr/>
        </p:nvSpPr>
        <p:spPr>
          <a:xfrm>
            <a:off x="7006456" y="3481074"/>
            <a:ext cx="6120680"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For constant pressure and amount of gas, the volume of a gas is directly proportional to its temperature (in kelvin).</a:t>
            </a:r>
            <a:endParaRPr lang="en-AU" sz="2400" dirty="0">
              <a:latin typeface="Calibri" panose="020F0502020204030204" pitchFamily="34" charset="0"/>
              <a:cs typeface="Calibri" panose="020F0502020204030204" pitchFamily="34" charset="0"/>
            </a:endParaRPr>
          </a:p>
        </p:txBody>
      </p:sp>
      <p:pic>
        <p:nvPicPr>
          <p:cNvPr id="14" name="Picture 13" descr="Chart, line chart&#10;&#10;Description automatically generated">
            <a:extLst>
              <a:ext uri="{FF2B5EF4-FFF2-40B4-BE49-F238E27FC236}">
                <a16:creationId xmlns:a16="http://schemas.microsoft.com/office/drawing/2014/main" id="{D2BC6102-105A-4F34-8290-58B5E2214549}"/>
              </a:ext>
            </a:extLst>
          </p:cNvPr>
          <p:cNvPicPr>
            <a:picLocks noChangeAspect="1"/>
          </p:cNvPicPr>
          <p:nvPr/>
        </p:nvPicPr>
        <p:blipFill>
          <a:blip r:embed="rId4"/>
          <a:stretch>
            <a:fillRect/>
          </a:stretch>
        </p:blipFill>
        <p:spPr>
          <a:xfrm>
            <a:off x="8506371" y="5067508"/>
            <a:ext cx="4416673" cy="4054772"/>
          </a:xfrm>
          <a:prstGeom prst="rect">
            <a:avLst/>
          </a:prstGeom>
        </p:spPr>
      </p:pic>
      <p:sp>
        <p:nvSpPr>
          <p:cNvPr id="9" name="TextBox 8">
            <a:extLst>
              <a:ext uri="{FF2B5EF4-FFF2-40B4-BE49-F238E27FC236}">
                <a16:creationId xmlns:a16="http://schemas.microsoft.com/office/drawing/2014/main" id="{6EBE57EF-41AC-452B-9CED-3FEEDAEDE580}"/>
              </a:ext>
            </a:extLst>
          </p:cNvPr>
          <p:cNvSpPr txBox="1"/>
          <p:nvPr/>
        </p:nvSpPr>
        <p:spPr>
          <a:xfrm>
            <a:off x="381720" y="2321547"/>
            <a:ext cx="4608512" cy="954107"/>
          </a:xfrm>
          <a:prstGeom prst="rect">
            <a:avLst/>
          </a:prstGeom>
          <a:noFill/>
        </p:spPr>
        <p:txBody>
          <a:bodyPr wrap="square" rtlCol="0">
            <a:spAutoFit/>
          </a:bodyPr>
          <a:lstStyle/>
          <a:p>
            <a:r>
              <a:rPr lang="en-US" dirty="0">
                <a:solidFill>
                  <a:srgbClr val="0070C0"/>
                </a:solidFill>
                <a:latin typeface="Calibri" panose="020F0502020204030204" pitchFamily="34" charset="0"/>
                <a:cs typeface="Calibri" panose="020F0502020204030204" pitchFamily="34" charset="0"/>
              </a:rPr>
              <a:t>Gay-Lussac’s Law</a:t>
            </a:r>
          </a:p>
          <a:p>
            <a:r>
              <a:rPr lang="en-US" sz="2000" dirty="0">
                <a:solidFill>
                  <a:srgbClr val="0070C0"/>
                </a:solidFill>
                <a:latin typeface="Calibri" panose="020F0502020204030204" pitchFamily="34" charset="0"/>
                <a:cs typeface="Calibri" panose="020F0502020204030204" pitchFamily="34" charset="0"/>
              </a:rPr>
              <a:t>(also called </a:t>
            </a:r>
            <a:r>
              <a:rPr lang="en-US" sz="2000" dirty="0" err="1">
                <a:solidFill>
                  <a:srgbClr val="0070C0"/>
                </a:solidFill>
                <a:latin typeface="Calibri" panose="020F0502020204030204" pitchFamily="34" charset="0"/>
                <a:cs typeface="Calibri" panose="020F0502020204030204" pitchFamily="34" charset="0"/>
              </a:rPr>
              <a:t>Amonton’s</a:t>
            </a:r>
            <a:r>
              <a:rPr lang="en-US" sz="2000" dirty="0">
                <a:solidFill>
                  <a:srgbClr val="0070C0"/>
                </a:solidFill>
                <a:latin typeface="Calibri" panose="020F0502020204030204" pitchFamily="34" charset="0"/>
                <a:cs typeface="Calibri" panose="020F0502020204030204" pitchFamily="34" charset="0"/>
              </a:rPr>
              <a:t> Law)</a:t>
            </a:r>
            <a:endParaRPr lang="en-AU" sz="2000" dirty="0">
              <a:solidFill>
                <a:srgbClr val="0070C0"/>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F560E7DE-9D8C-4401-8CE2-28118952592A}"/>
              </a:ext>
            </a:extLst>
          </p:cNvPr>
          <p:cNvSpPr txBox="1"/>
          <p:nvPr/>
        </p:nvSpPr>
        <p:spPr>
          <a:xfrm>
            <a:off x="225182" y="3464949"/>
            <a:ext cx="6120680"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For constant volume and amount of gas, the pressure of a gas is directly proportional to its temperature (in kelvin).</a:t>
            </a:r>
            <a:endParaRPr lang="en-AU" sz="2400" dirty="0">
              <a:latin typeface="Calibri" panose="020F0502020204030204" pitchFamily="34" charset="0"/>
              <a:cs typeface="Calibri" panose="020F0502020204030204" pitchFamily="34" charset="0"/>
            </a:endParaRPr>
          </a:p>
        </p:txBody>
      </p:sp>
      <p:pic>
        <p:nvPicPr>
          <p:cNvPr id="11" name="Picture 10" descr="Text&#10;&#10;Description automatically generated">
            <a:extLst>
              <a:ext uri="{FF2B5EF4-FFF2-40B4-BE49-F238E27FC236}">
                <a16:creationId xmlns:a16="http://schemas.microsoft.com/office/drawing/2014/main" id="{5FEB3084-0D02-46D9-A4C8-C52D9129BEA6}"/>
              </a:ext>
            </a:extLst>
          </p:cNvPr>
          <p:cNvPicPr>
            <a:picLocks noChangeAspect="1"/>
          </p:cNvPicPr>
          <p:nvPr/>
        </p:nvPicPr>
        <p:blipFill rotWithShape="1">
          <a:blip r:embed="rId5"/>
          <a:srcRect l="21204" r="13450"/>
          <a:stretch/>
        </p:blipFill>
        <p:spPr>
          <a:xfrm>
            <a:off x="7366496" y="4876800"/>
            <a:ext cx="1353842" cy="1200329"/>
          </a:xfrm>
          <a:prstGeom prst="rect">
            <a:avLst/>
          </a:prstGeom>
        </p:spPr>
      </p:pic>
      <p:pic>
        <p:nvPicPr>
          <p:cNvPr id="4" name="Picture 3" descr="Chart, line chart, scatter chart&#10;&#10;Description automatically generated">
            <a:extLst>
              <a:ext uri="{FF2B5EF4-FFF2-40B4-BE49-F238E27FC236}">
                <a16:creationId xmlns:a16="http://schemas.microsoft.com/office/drawing/2014/main" id="{186A86A7-70B7-44DF-B524-1A1F206DEFC7}"/>
              </a:ext>
            </a:extLst>
          </p:cNvPr>
          <p:cNvPicPr>
            <a:picLocks noChangeAspect="1"/>
          </p:cNvPicPr>
          <p:nvPr/>
        </p:nvPicPr>
        <p:blipFill>
          <a:blip r:embed="rId6"/>
          <a:stretch>
            <a:fillRect/>
          </a:stretch>
        </p:blipFill>
        <p:spPr>
          <a:xfrm>
            <a:off x="225182" y="5200094"/>
            <a:ext cx="5668488" cy="3637146"/>
          </a:xfrm>
          <a:prstGeom prst="rect">
            <a:avLst/>
          </a:prstGeom>
        </p:spPr>
      </p:pic>
      <p:pic>
        <p:nvPicPr>
          <p:cNvPr id="13" name="Picture 12" descr="Text&#10;&#10;Description automatically generated">
            <a:extLst>
              <a:ext uri="{FF2B5EF4-FFF2-40B4-BE49-F238E27FC236}">
                <a16:creationId xmlns:a16="http://schemas.microsoft.com/office/drawing/2014/main" id="{8ACB09B4-8BBC-4D43-BEDC-8D3252E28BD8}"/>
              </a:ext>
            </a:extLst>
          </p:cNvPr>
          <p:cNvPicPr>
            <a:picLocks noChangeAspect="1"/>
          </p:cNvPicPr>
          <p:nvPr/>
        </p:nvPicPr>
        <p:blipFill>
          <a:blip r:embed="rId7"/>
          <a:stretch>
            <a:fillRect/>
          </a:stretch>
        </p:blipFill>
        <p:spPr>
          <a:xfrm>
            <a:off x="2205152" y="4904138"/>
            <a:ext cx="1584176" cy="1022049"/>
          </a:xfrm>
          <a:prstGeom prst="rect">
            <a:avLst/>
          </a:prstGeom>
        </p:spPr>
      </p:pic>
      <p:cxnSp>
        <p:nvCxnSpPr>
          <p:cNvPr id="18" name="Straight Connector 17">
            <a:extLst>
              <a:ext uri="{FF2B5EF4-FFF2-40B4-BE49-F238E27FC236}">
                <a16:creationId xmlns:a16="http://schemas.microsoft.com/office/drawing/2014/main" id="{2FE08154-747D-429C-9C64-E805A02E9C2D}"/>
              </a:ext>
            </a:extLst>
          </p:cNvPr>
          <p:cNvCxnSpPr/>
          <p:nvPr/>
        </p:nvCxnSpPr>
        <p:spPr bwMode="auto">
          <a:xfrm>
            <a:off x="6646416" y="2318525"/>
            <a:ext cx="0" cy="6878755"/>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10070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result for andre luit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2520" y="1348408"/>
            <a:ext cx="5184576" cy="315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Content Placeholder 2"/>
          <p:cNvSpPr>
            <a:spLocks noGrp="1"/>
          </p:cNvSpPr>
          <p:nvPr>
            <p:ph idx="1"/>
          </p:nvPr>
        </p:nvSpPr>
        <p:spPr>
          <a:xfrm>
            <a:off x="237704" y="1348408"/>
            <a:ext cx="6984776" cy="5040560"/>
          </a:xfrm>
        </p:spPr>
        <p:txBody>
          <a:bodyPr/>
          <a:lstStyle/>
          <a:p>
            <a:pPr marL="342900" indent="-342900">
              <a:buFont typeface="Arial" panose="020B0604020202020204" pitchFamily="34" charset="0"/>
              <a:buChar char="•"/>
            </a:pPr>
            <a:r>
              <a:rPr lang="en-AU" altLang="en-US" sz="2400" dirty="0">
                <a:solidFill>
                  <a:schemeClr val="tx1"/>
                </a:solidFill>
              </a:rPr>
              <a:t>At -273 C or O K the volume of an ideal gas would be zero</a:t>
            </a:r>
          </a:p>
          <a:p>
            <a:pPr marL="342900" indent="-342900">
              <a:buFont typeface="Arial" panose="020B0604020202020204" pitchFamily="34" charset="0"/>
              <a:buChar char="•"/>
            </a:pPr>
            <a:r>
              <a:rPr lang="en-AU" altLang="en-US" sz="2400" dirty="0">
                <a:solidFill>
                  <a:schemeClr val="tx1"/>
                </a:solidFill>
              </a:rPr>
              <a:t>This is because the particles would be travelling at the slowest speed possible. ( 0 ms</a:t>
            </a:r>
            <a:r>
              <a:rPr lang="en-AU" altLang="en-US" sz="2400" baseline="30000" dirty="0">
                <a:solidFill>
                  <a:schemeClr val="tx1"/>
                </a:solidFill>
              </a:rPr>
              <a:t>-1 </a:t>
            </a:r>
            <a:r>
              <a:rPr lang="en-AU" altLang="en-US" sz="2400" dirty="0">
                <a:solidFill>
                  <a:schemeClr val="tx1"/>
                </a:solidFill>
              </a:rPr>
              <a:t>)</a:t>
            </a:r>
          </a:p>
          <a:p>
            <a:pPr marL="342900" indent="-342900">
              <a:buFont typeface="Arial" panose="020B0604020202020204" pitchFamily="34" charset="0"/>
              <a:buChar char="•"/>
            </a:pPr>
            <a:r>
              <a:rPr lang="en-AU" altLang="en-US" sz="2400" dirty="0">
                <a:solidFill>
                  <a:schemeClr val="tx1"/>
                </a:solidFill>
              </a:rPr>
              <a:t>This is the coldest temperature that there is. Scientists have achieved temperatures of 0.1K.</a:t>
            </a:r>
          </a:p>
          <a:p>
            <a:pPr marL="342900" indent="-342900">
              <a:buFont typeface="Arial" panose="020B0604020202020204" pitchFamily="34" charset="0"/>
              <a:buChar char="•"/>
            </a:pPr>
            <a:r>
              <a:rPr lang="en-AU" altLang="en-US" sz="2400" dirty="0">
                <a:solidFill>
                  <a:schemeClr val="tx1"/>
                </a:solidFill>
              </a:rPr>
              <a:t>Ex RSHS  student Andre </a:t>
            </a:r>
            <a:r>
              <a:rPr lang="en-AU" altLang="en-US" sz="2400" dirty="0" err="1">
                <a:solidFill>
                  <a:schemeClr val="tx1"/>
                </a:solidFill>
              </a:rPr>
              <a:t>Luiten</a:t>
            </a:r>
            <a:r>
              <a:rPr lang="en-AU" altLang="en-US" sz="2400" dirty="0">
                <a:solidFill>
                  <a:schemeClr val="tx1"/>
                </a:solidFill>
              </a:rPr>
              <a:t> built the worlds most accurate clock at UWA</a:t>
            </a:r>
          </a:p>
        </p:txBody>
      </p:sp>
      <p:sp>
        <p:nvSpPr>
          <p:cNvPr id="20484" name="Title 1"/>
          <p:cNvSpPr>
            <a:spLocks noGrp="1"/>
          </p:cNvSpPr>
          <p:nvPr>
            <p:ph type="title"/>
          </p:nvPr>
        </p:nvSpPr>
        <p:spPr>
          <a:xfrm>
            <a:off x="952500" y="124272"/>
            <a:ext cx="11099800" cy="1224136"/>
          </a:xfrm>
        </p:spPr>
        <p:txBody>
          <a:bodyPr/>
          <a:lstStyle/>
          <a:p>
            <a:r>
              <a:rPr lang="en-AU" altLang="en-US" sz="6000" dirty="0"/>
              <a:t>How cold can we go?</a:t>
            </a:r>
          </a:p>
        </p:txBody>
      </p:sp>
      <p:pic>
        <p:nvPicPr>
          <p:cNvPr id="2" name="Picture 1"/>
          <p:cNvPicPr>
            <a:picLocks noChangeAspect="1"/>
          </p:cNvPicPr>
          <p:nvPr/>
        </p:nvPicPr>
        <p:blipFill>
          <a:blip r:embed="rId3"/>
          <a:stretch>
            <a:fillRect/>
          </a:stretch>
        </p:blipFill>
        <p:spPr>
          <a:xfrm>
            <a:off x="7582520" y="5092824"/>
            <a:ext cx="5184576" cy="319050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52265" y="2500536"/>
            <a:ext cx="11900270" cy="5336232"/>
          </a:xfrm>
          <a:prstGeom prst="rect">
            <a:avLst/>
          </a:prstGeom>
        </p:spPr>
      </p:pic>
      <p:sp>
        <p:nvSpPr>
          <p:cNvPr id="9" name="TextBox 8">
            <a:extLst>
              <a:ext uri="{FF2B5EF4-FFF2-40B4-BE49-F238E27FC236}">
                <a16:creationId xmlns:a16="http://schemas.microsoft.com/office/drawing/2014/main" id="{2F7B636F-E68E-440E-A9A1-A2036403BB73}"/>
              </a:ext>
            </a:extLst>
          </p:cNvPr>
          <p:cNvSpPr txBox="1"/>
          <p:nvPr/>
        </p:nvSpPr>
        <p:spPr>
          <a:xfrm>
            <a:off x="2253928" y="268288"/>
            <a:ext cx="9217024" cy="646331"/>
          </a:xfrm>
          <a:prstGeom prst="rect">
            <a:avLst/>
          </a:prstGeom>
          <a:noFill/>
        </p:spPr>
        <p:txBody>
          <a:bodyPr wrap="square" rtlCol="0">
            <a:spAutoFit/>
          </a:bodyPr>
          <a:lstStyle/>
          <a:p>
            <a:r>
              <a:rPr lang="en-AU" dirty="0">
                <a:latin typeface="+mn-lt"/>
              </a:rPr>
              <a:t>Review: Properties of phases of matter</a:t>
            </a:r>
          </a:p>
        </p:txBody>
      </p:sp>
      <p:cxnSp>
        <p:nvCxnSpPr>
          <p:cNvPr id="10" name="Straight Connector 9">
            <a:extLst>
              <a:ext uri="{FF2B5EF4-FFF2-40B4-BE49-F238E27FC236}">
                <a16:creationId xmlns:a16="http://schemas.microsoft.com/office/drawing/2014/main" id="{D8A4B16A-C2E8-4B42-B2AC-EC03427CD7FE}"/>
              </a:ext>
            </a:extLst>
          </p:cNvPr>
          <p:cNvCxnSpPr/>
          <p:nvPr/>
        </p:nvCxnSpPr>
        <p:spPr bwMode="auto">
          <a:xfrm>
            <a:off x="2232248" y="916360"/>
            <a:ext cx="8446616"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pic>
        <p:nvPicPr>
          <p:cNvPr id="11" name="Picture 10" descr="A picture containing text, indoor, set, several&#10;&#10;Description automatically generated">
            <a:extLst>
              <a:ext uri="{FF2B5EF4-FFF2-40B4-BE49-F238E27FC236}">
                <a16:creationId xmlns:a16="http://schemas.microsoft.com/office/drawing/2014/main" id="{F3DE982B-3CCC-4DED-B4E2-FD08FD25A3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73" y="9561"/>
            <a:ext cx="2194479" cy="2194479"/>
          </a:xfrm>
          <a:prstGeom prst="rect">
            <a:avLst/>
          </a:prstGeom>
        </p:spPr>
      </p:pic>
    </p:spTree>
    <p:extLst>
      <p:ext uri="{BB962C8B-B14F-4D97-AF65-F5344CB8AC3E}">
        <p14:creationId xmlns:p14="http://schemas.microsoft.com/office/powerpoint/2010/main" val="1870231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952500" y="444500"/>
            <a:ext cx="11099800" cy="1119932"/>
          </a:xfrm>
        </p:spPr>
        <p:txBody>
          <a:bodyPr/>
          <a:lstStyle/>
          <a:p>
            <a:r>
              <a:rPr lang="en-AU" altLang="en-US" dirty="0"/>
              <a:t>In summary</a:t>
            </a:r>
          </a:p>
        </p:txBody>
      </p:sp>
      <p:pic>
        <p:nvPicPr>
          <p:cNvPr id="21507" name="Picture 2" descr="Image result for volume vs temperature graph ideal ga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93888" y="1924472"/>
            <a:ext cx="8928992" cy="7568512"/>
          </a:xfr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96" y="196280"/>
            <a:ext cx="10081120" cy="646331"/>
          </a:xfrm>
          <a:prstGeom prst="rect">
            <a:avLst/>
          </a:prstGeom>
          <a:noFill/>
        </p:spPr>
        <p:txBody>
          <a:bodyPr wrap="square" rtlCol="0">
            <a:spAutoFit/>
          </a:bodyPr>
          <a:lstStyle/>
          <a:p>
            <a:r>
              <a:rPr lang="en-AU" dirty="0"/>
              <a:t>Videos and future work</a:t>
            </a:r>
          </a:p>
        </p:txBody>
      </p:sp>
      <p:cxnSp>
        <p:nvCxnSpPr>
          <p:cNvPr id="3" name="Straight Connector 2"/>
          <p:cNvCxnSpPr/>
          <p:nvPr/>
        </p:nvCxnSpPr>
        <p:spPr bwMode="auto">
          <a:xfrm>
            <a:off x="0" y="772344"/>
            <a:ext cx="8446616" cy="0"/>
          </a:xfrm>
          <a:prstGeom prst="line">
            <a:avLst/>
          </a:prstGeom>
          <a:blipFill dpi="0" rotWithShape="0">
            <a:blip r:embed="rId2"/>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sp>
        <p:nvSpPr>
          <p:cNvPr id="4" name="TextBox 3"/>
          <p:cNvSpPr txBox="1"/>
          <p:nvPr/>
        </p:nvSpPr>
        <p:spPr>
          <a:xfrm>
            <a:off x="1029792" y="1348408"/>
            <a:ext cx="10729192" cy="2862322"/>
          </a:xfrm>
          <a:prstGeom prst="rect">
            <a:avLst/>
          </a:prstGeom>
          <a:noFill/>
        </p:spPr>
        <p:txBody>
          <a:bodyPr wrap="square" rtlCol="0">
            <a:spAutoFit/>
          </a:bodyPr>
          <a:lstStyle/>
          <a:p>
            <a:r>
              <a:rPr lang="en-AU" dirty="0">
                <a:hlinkClick r:id="rId3"/>
              </a:rPr>
              <a:t>https://www.youtube.com/watch?v=o3f_VJ87Df0</a:t>
            </a:r>
            <a:endParaRPr lang="en-AU" dirty="0"/>
          </a:p>
          <a:p>
            <a:endParaRPr lang="en-AU" dirty="0"/>
          </a:p>
          <a:p>
            <a:r>
              <a:rPr lang="en-AU" dirty="0">
                <a:hlinkClick r:id="rId4"/>
              </a:rPr>
              <a:t>https://www.youtube.com/watch?v=robEY-idcLU</a:t>
            </a:r>
            <a:endParaRPr lang="en-AU" dirty="0"/>
          </a:p>
          <a:p>
            <a:endParaRPr lang="en-AU" dirty="0"/>
          </a:p>
          <a:p>
            <a:endParaRPr lang="en-AU"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752" y="3652664"/>
            <a:ext cx="7368695" cy="5688632"/>
          </a:xfrm>
          <a:prstGeom prst="rect">
            <a:avLst/>
          </a:prstGeom>
        </p:spPr>
      </p:pic>
      <p:sp>
        <p:nvSpPr>
          <p:cNvPr id="7" name="TextBox 6"/>
          <p:cNvSpPr txBox="1"/>
          <p:nvPr/>
        </p:nvSpPr>
        <p:spPr>
          <a:xfrm>
            <a:off x="7870552" y="4210730"/>
            <a:ext cx="4608512" cy="2308324"/>
          </a:xfrm>
          <a:prstGeom prst="rect">
            <a:avLst/>
          </a:prstGeom>
          <a:noFill/>
        </p:spPr>
        <p:txBody>
          <a:bodyPr wrap="square" rtlCol="0">
            <a:spAutoFit/>
          </a:bodyPr>
          <a:lstStyle/>
          <a:p>
            <a:r>
              <a:rPr lang="en-AU" dirty="0"/>
              <a:t>Ideal gas law – we will be learning to use this relationship tomorrow.</a:t>
            </a:r>
          </a:p>
        </p:txBody>
      </p:sp>
    </p:spTree>
    <p:extLst>
      <p:ext uri="{BB962C8B-B14F-4D97-AF65-F5344CB8AC3E}">
        <p14:creationId xmlns:p14="http://schemas.microsoft.com/office/powerpoint/2010/main" val="2986277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AB2FD-7D2C-433B-9276-04AC583E1C58}"/>
              </a:ext>
            </a:extLst>
          </p:cNvPr>
          <p:cNvSpPr txBox="1"/>
          <p:nvPr/>
        </p:nvSpPr>
        <p:spPr>
          <a:xfrm>
            <a:off x="2253928" y="268288"/>
            <a:ext cx="9217024" cy="646331"/>
          </a:xfrm>
          <a:prstGeom prst="rect">
            <a:avLst/>
          </a:prstGeom>
          <a:noFill/>
        </p:spPr>
        <p:txBody>
          <a:bodyPr wrap="square" rtlCol="0">
            <a:spAutoFit/>
          </a:bodyPr>
          <a:lstStyle/>
          <a:p>
            <a:r>
              <a:rPr lang="en-AU" dirty="0" err="1">
                <a:latin typeface="+mn-lt"/>
              </a:rPr>
              <a:t>Phet</a:t>
            </a:r>
            <a:r>
              <a:rPr lang="en-AU" dirty="0">
                <a:latin typeface="+mn-lt"/>
              </a:rPr>
              <a:t> simulation – kinetic molecular theory</a:t>
            </a:r>
          </a:p>
        </p:txBody>
      </p:sp>
      <p:cxnSp>
        <p:nvCxnSpPr>
          <p:cNvPr id="4" name="Straight Connector 3">
            <a:extLst>
              <a:ext uri="{FF2B5EF4-FFF2-40B4-BE49-F238E27FC236}">
                <a16:creationId xmlns:a16="http://schemas.microsoft.com/office/drawing/2014/main" id="{D17343FB-1F37-4D1F-9FD3-1626FE071B04}"/>
              </a:ext>
            </a:extLst>
          </p:cNvPr>
          <p:cNvCxnSpPr/>
          <p:nvPr/>
        </p:nvCxnSpPr>
        <p:spPr bwMode="auto">
          <a:xfrm>
            <a:off x="2232248" y="916360"/>
            <a:ext cx="8446616" cy="0"/>
          </a:xfrm>
          <a:prstGeom prst="line">
            <a:avLst/>
          </a:prstGeom>
          <a:blipFill dpi="0" rotWithShape="0">
            <a:blip r:embed="rId2"/>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pic>
        <p:nvPicPr>
          <p:cNvPr id="5" name="Picture 4" descr="A picture containing text, indoor, set, several&#10;&#10;Description automatically generated">
            <a:extLst>
              <a:ext uri="{FF2B5EF4-FFF2-40B4-BE49-F238E27FC236}">
                <a16:creationId xmlns:a16="http://schemas.microsoft.com/office/drawing/2014/main" id="{78C2556B-5359-4FF4-91F1-D1782E7034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3" y="9561"/>
            <a:ext cx="2194479" cy="2194479"/>
          </a:xfrm>
          <a:prstGeom prst="rect">
            <a:avLst/>
          </a:prstGeom>
        </p:spPr>
      </p:pic>
      <p:sp>
        <p:nvSpPr>
          <p:cNvPr id="6" name="TextBox 5">
            <a:extLst>
              <a:ext uri="{FF2B5EF4-FFF2-40B4-BE49-F238E27FC236}">
                <a16:creationId xmlns:a16="http://schemas.microsoft.com/office/drawing/2014/main" id="{34A31C26-477F-443F-AC01-027EECCD9550}"/>
              </a:ext>
            </a:extLst>
          </p:cNvPr>
          <p:cNvSpPr txBox="1"/>
          <p:nvPr/>
        </p:nvSpPr>
        <p:spPr>
          <a:xfrm>
            <a:off x="766924" y="2653016"/>
            <a:ext cx="11377264" cy="3903504"/>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The experimental observations (and your simulation observations) about the </a:t>
            </a:r>
            <a:r>
              <a:rPr lang="en-AU" altLang="en-US" sz="2800" dirty="0">
                <a:latin typeface="Calibri" panose="020F0502020204030204" pitchFamily="34" charset="0"/>
                <a:cs typeface="Calibri" panose="020F0502020204030204" pitchFamily="34" charset="0"/>
              </a:rPr>
              <a:t>behaviour</a:t>
            </a:r>
            <a:r>
              <a:rPr lang="en-US" altLang="en-US" sz="2800" dirty="0">
                <a:latin typeface="Calibri" panose="020F0502020204030204" pitchFamily="34" charset="0"/>
                <a:cs typeface="Calibri" panose="020F0502020204030204" pitchFamily="34" charset="0"/>
              </a:rPr>
              <a:t> of gases can be explained with a simple theoretical model known as the </a:t>
            </a:r>
            <a:r>
              <a:rPr lang="en-US" altLang="en-US" sz="2800" b="1" dirty="0">
                <a:solidFill>
                  <a:srgbClr val="0070C0"/>
                </a:solidFill>
                <a:latin typeface="Calibri" panose="020F0502020204030204" pitchFamily="34" charset="0"/>
                <a:cs typeface="Calibri" panose="020F0502020204030204" pitchFamily="34" charset="0"/>
              </a:rPr>
              <a:t>kinetic molecular theory</a:t>
            </a:r>
            <a:r>
              <a:rPr lang="en-US" altLang="en-US" sz="2800" b="1" dirty="0">
                <a:latin typeface="Calibri" panose="020F0502020204030204" pitchFamily="34" charset="0"/>
                <a:cs typeface="Calibri" panose="020F0502020204030204" pitchFamily="34" charset="0"/>
              </a:rPr>
              <a:t>.</a:t>
            </a:r>
            <a:r>
              <a:rPr lang="en-AU" altLang="en-US" sz="2800" dirty="0">
                <a:latin typeface="Calibri" panose="020F0502020204030204" pitchFamily="34" charset="0"/>
                <a:cs typeface="Calibri" panose="020F0502020204030204" pitchFamily="34" charset="0"/>
              </a:rPr>
              <a:t> </a:t>
            </a:r>
          </a:p>
          <a:p>
            <a:pPr marL="457200" indent="-457200">
              <a:lnSpc>
                <a:spcPct val="150000"/>
              </a:lnSpc>
              <a:buFont typeface="Arial" panose="020B0604020202020204" pitchFamily="34" charset="0"/>
              <a:buChar char="•"/>
            </a:pPr>
            <a:r>
              <a:rPr lang="en-AU" altLang="en-US" sz="2800" dirty="0">
                <a:latin typeface="Calibri" panose="020F0502020204030204" pitchFamily="34" charset="0"/>
                <a:cs typeface="Calibri" panose="020F0502020204030204" pitchFamily="34" charset="0"/>
              </a:rPr>
              <a:t>The theory of kinetic molecular theory applies to </a:t>
            </a:r>
            <a:r>
              <a:rPr lang="en-AU" altLang="en-US" sz="2800" b="1" dirty="0">
                <a:solidFill>
                  <a:srgbClr val="0070C0"/>
                </a:solidFill>
                <a:latin typeface="Calibri" panose="020F0502020204030204" pitchFamily="34" charset="0"/>
                <a:cs typeface="Calibri" panose="020F0502020204030204" pitchFamily="34" charset="0"/>
              </a:rPr>
              <a:t>ideal gases </a:t>
            </a:r>
            <a:r>
              <a:rPr lang="en-AU" altLang="en-US" sz="2800" dirty="0">
                <a:latin typeface="Calibri" panose="020F0502020204030204" pitchFamily="34" charset="0"/>
                <a:cs typeface="Calibri" panose="020F0502020204030204" pitchFamily="34" charset="0"/>
              </a:rPr>
              <a:t>but are a useful model to explain the behaviour of </a:t>
            </a:r>
            <a:r>
              <a:rPr lang="en-AU" altLang="en-US" sz="2800" b="1" dirty="0">
                <a:solidFill>
                  <a:srgbClr val="0070C0"/>
                </a:solidFill>
                <a:latin typeface="Calibri" panose="020F0502020204030204" pitchFamily="34" charset="0"/>
                <a:cs typeface="Calibri" panose="020F0502020204030204" pitchFamily="34" charset="0"/>
              </a:rPr>
              <a:t>real gases </a:t>
            </a:r>
            <a:r>
              <a:rPr lang="en-AU" altLang="en-US" sz="2800" dirty="0">
                <a:latin typeface="Calibri" panose="020F0502020204030204" pitchFamily="34" charset="0"/>
                <a:cs typeface="Calibri" panose="020F0502020204030204" pitchFamily="34" charset="0"/>
              </a:rPr>
              <a:t>provided you appreciate it’s limitation and assumptions.</a:t>
            </a:r>
            <a:endParaRPr lang="en-US" altLang="en-US" sz="2800" dirty="0">
              <a:latin typeface="Calibri" panose="020F0502020204030204" pitchFamily="34" charset="0"/>
              <a:cs typeface="Calibri" panose="020F0502020204030204" pitchFamily="34" charset="0"/>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669752" y="2356520"/>
            <a:ext cx="11665296" cy="6681788"/>
          </a:xfrm>
        </p:spPr>
        <p:txBody>
          <a:bodyPr/>
          <a:lstStyle/>
          <a:p>
            <a:pPr marL="292100" indent="-292100" defTabSz="384175" eaLnBrk="1">
              <a:spcBef>
                <a:spcPts val="2700"/>
              </a:spcBef>
              <a:buSzPct val="75000"/>
              <a:buFontTx/>
              <a:buChar char="•"/>
            </a:pPr>
            <a:r>
              <a:rPr lang="en-US" altLang="en-US" sz="2400" dirty="0">
                <a:latin typeface="Calibri" panose="020F0502020204030204" pitchFamily="34" charset="0"/>
                <a:cs typeface="Calibri" panose="020F0502020204030204" pitchFamily="34" charset="0"/>
              </a:rPr>
              <a:t>Gases are composed of a large number of particles that behave like hard, spherical objects in a state of constant, random motion.</a:t>
            </a:r>
          </a:p>
          <a:p>
            <a:pPr marL="292100" indent="-292100" defTabSz="384175" eaLnBrk="1">
              <a:spcBef>
                <a:spcPts val="2700"/>
              </a:spcBef>
              <a:buSzPct val="75000"/>
              <a:buFontTx/>
              <a:buChar char="•"/>
            </a:pPr>
            <a:r>
              <a:rPr lang="en-US" altLang="en-US" sz="2400" dirty="0">
                <a:latin typeface="Calibri" panose="020F0502020204030204" pitchFamily="34" charset="0"/>
                <a:cs typeface="Calibri" panose="020F0502020204030204" pitchFamily="34" charset="0"/>
              </a:rPr>
              <a:t>These particles move in a straight line until they collide with another particle or the walls of the container.</a:t>
            </a:r>
          </a:p>
          <a:p>
            <a:pPr marL="292100" indent="-292100" defTabSz="384175" eaLnBrk="1">
              <a:spcBef>
                <a:spcPts val="2700"/>
              </a:spcBef>
              <a:buSzPct val="75000"/>
              <a:buFontTx/>
              <a:buChar char="•"/>
            </a:pPr>
            <a:r>
              <a:rPr lang="en-US" altLang="en-US" sz="2400" dirty="0">
                <a:latin typeface="Calibri" panose="020F0502020204030204" pitchFamily="34" charset="0"/>
                <a:cs typeface="Calibri" panose="020F0502020204030204" pitchFamily="34" charset="0"/>
              </a:rPr>
              <a:t>These particles are much smaller than the distance between particles. Most of the volume of a gas is therefore empty space.</a:t>
            </a:r>
          </a:p>
          <a:p>
            <a:pPr marL="292100" indent="-292100" defTabSz="384175" eaLnBrk="1">
              <a:spcBef>
                <a:spcPts val="2700"/>
              </a:spcBef>
              <a:buSzPct val="75000"/>
              <a:buFontTx/>
              <a:buChar char="•"/>
            </a:pPr>
            <a:r>
              <a:rPr lang="en-US" altLang="en-US" sz="2400" dirty="0">
                <a:latin typeface="Calibri" panose="020F0502020204030204" pitchFamily="34" charset="0"/>
                <a:cs typeface="Calibri" panose="020F0502020204030204" pitchFamily="34" charset="0"/>
              </a:rPr>
              <a:t>There is no force of attraction between gas particles or between the particles and the walls of the container.</a:t>
            </a:r>
          </a:p>
          <a:p>
            <a:pPr marL="292100" indent="-292100" defTabSz="384175" eaLnBrk="1">
              <a:spcBef>
                <a:spcPts val="2700"/>
              </a:spcBef>
              <a:buSzPct val="75000"/>
              <a:buFontTx/>
              <a:buChar char="•"/>
            </a:pPr>
            <a:r>
              <a:rPr lang="en-US" altLang="en-US" sz="2400" dirty="0">
                <a:latin typeface="Calibri" panose="020F0502020204030204" pitchFamily="34" charset="0"/>
                <a:cs typeface="Calibri" panose="020F0502020204030204" pitchFamily="34" charset="0"/>
              </a:rPr>
              <a:t>Collisions between gas particles or collisions with the walls of the container are perfectly elastic. None of the energy of a gas particle is lost when it collides with another particle or with the walls of the container.</a:t>
            </a:r>
          </a:p>
          <a:p>
            <a:pPr marL="292100" indent="-292100" defTabSz="384175" eaLnBrk="1">
              <a:spcBef>
                <a:spcPts val="2700"/>
              </a:spcBef>
              <a:buSzPct val="75000"/>
              <a:buFontTx/>
              <a:buChar char="•"/>
            </a:pPr>
            <a:r>
              <a:rPr lang="en-US" altLang="en-US" sz="2400" dirty="0">
                <a:latin typeface="Calibri" panose="020F0502020204030204" pitchFamily="34" charset="0"/>
                <a:cs typeface="Calibri" panose="020F0502020204030204" pitchFamily="34" charset="0"/>
              </a:rPr>
              <a:t>The average kinetic energy of a collection of gas particles depends on the temperature of the gas and nothing else.</a:t>
            </a:r>
          </a:p>
        </p:txBody>
      </p:sp>
      <p:sp>
        <p:nvSpPr>
          <p:cNvPr id="6" name="TextBox 5">
            <a:extLst>
              <a:ext uri="{FF2B5EF4-FFF2-40B4-BE49-F238E27FC236}">
                <a16:creationId xmlns:a16="http://schemas.microsoft.com/office/drawing/2014/main" id="{925440EA-B719-4B18-94F5-928536A9DA48}"/>
              </a:ext>
            </a:extLst>
          </p:cNvPr>
          <p:cNvSpPr txBox="1"/>
          <p:nvPr/>
        </p:nvSpPr>
        <p:spPr>
          <a:xfrm>
            <a:off x="2253928" y="268288"/>
            <a:ext cx="9217024" cy="646331"/>
          </a:xfrm>
          <a:prstGeom prst="rect">
            <a:avLst/>
          </a:prstGeom>
          <a:noFill/>
        </p:spPr>
        <p:txBody>
          <a:bodyPr wrap="square" rtlCol="0">
            <a:spAutoFit/>
          </a:bodyPr>
          <a:lstStyle/>
          <a:p>
            <a:r>
              <a:rPr lang="en-AU" dirty="0">
                <a:latin typeface="+mn-lt"/>
              </a:rPr>
              <a:t>Postulates of the Kinetic Theory of Gases</a:t>
            </a:r>
          </a:p>
        </p:txBody>
      </p:sp>
      <p:cxnSp>
        <p:nvCxnSpPr>
          <p:cNvPr id="7" name="Straight Connector 6">
            <a:extLst>
              <a:ext uri="{FF2B5EF4-FFF2-40B4-BE49-F238E27FC236}">
                <a16:creationId xmlns:a16="http://schemas.microsoft.com/office/drawing/2014/main" id="{B80EE4EE-B4A5-42FA-9BF2-DCE5E1B1EB00}"/>
              </a:ext>
            </a:extLst>
          </p:cNvPr>
          <p:cNvCxnSpPr/>
          <p:nvPr/>
        </p:nvCxnSpPr>
        <p:spPr bwMode="auto">
          <a:xfrm>
            <a:off x="2232248" y="916360"/>
            <a:ext cx="8446616" cy="0"/>
          </a:xfrm>
          <a:prstGeom prst="line">
            <a:avLst/>
          </a:prstGeom>
          <a:blipFill dpi="0" rotWithShape="0">
            <a:blip r:embed="rId2"/>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pic>
        <p:nvPicPr>
          <p:cNvPr id="8" name="Picture 7" descr="A picture containing text, indoor, set, several&#10;&#10;Description automatically generated">
            <a:extLst>
              <a:ext uri="{FF2B5EF4-FFF2-40B4-BE49-F238E27FC236}">
                <a16:creationId xmlns:a16="http://schemas.microsoft.com/office/drawing/2014/main" id="{B2EEB99C-72D3-4B22-ABB5-A87DEA59DC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3" y="9561"/>
            <a:ext cx="2194479" cy="2194479"/>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5440EA-B719-4B18-94F5-928536A9DA48}"/>
              </a:ext>
            </a:extLst>
          </p:cNvPr>
          <p:cNvSpPr txBox="1"/>
          <p:nvPr/>
        </p:nvSpPr>
        <p:spPr>
          <a:xfrm>
            <a:off x="2253928" y="268288"/>
            <a:ext cx="9217024" cy="646331"/>
          </a:xfrm>
          <a:prstGeom prst="rect">
            <a:avLst/>
          </a:prstGeom>
          <a:noFill/>
        </p:spPr>
        <p:txBody>
          <a:bodyPr wrap="square" rtlCol="0">
            <a:spAutoFit/>
          </a:bodyPr>
          <a:lstStyle/>
          <a:p>
            <a:r>
              <a:rPr lang="en-AU" dirty="0">
                <a:latin typeface="+mn-lt"/>
              </a:rPr>
              <a:t>Postulates of the Kinetic Theory of Gases</a:t>
            </a:r>
          </a:p>
        </p:txBody>
      </p:sp>
      <p:cxnSp>
        <p:nvCxnSpPr>
          <p:cNvPr id="7" name="Straight Connector 6">
            <a:extLst>
              <a:ext uri="{FF2B5EF4-FFF2-40B4-BE49-F238E27FC236}">
                <a16:creationId xmlns:a16="http://schemas.microsoft.com/office/drawing/2014/main" id="{B80EE4EE-B4A5-42FA-9BF2-DCE5E1B1EB00}"/>
              </a:ext>
            </a:extLst>
          </p:cNvPr>
          <p:cNvCxnSpPr/>
          <p:nvPr/>
        </p:nvCxnSpPr>
        <p:spPr bwMode="auto">
          <a:xfrm>
            <a:off x="2232248" y="916360"/>
            <a:ext cx="8446616" cy="0"/>
          </a:xfrm>
          <a:prstGeom prst="line">
            <a:avLst/>
          </a:prstGeom>
          <a:blipFill dpi="0" rotWithShape="0">
            <a:blip r:embed="rId2"/>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pic>
        <p:nvPicPr>
          <p:cNvPr id="8" name="Picture 7" descr="A picture containing text, indoor, set, several&#10;&#10;Description automatically generated">
            <a:extLst>
              <a:ext uri="{FF2B5EF4-FFF2-40B4-BE49-F238E27FC236}">
                <a16:creationId xmlns:a16="http://schemas.microsoft.com/office/drawing/2014/main" id="{B2EEB99C-72D3-4B22-ABB5-A87DEA59DC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3" y="9561"/>
            <a:ext cx="2194479" cy="2194479"/>
          </a:xfrm>
          <a:prstGeom prst="rect">
            <a:avLst/>
          </a:prstGeom>
        </p:spPr>
      </p:pic>
      <p:sp>
        <p:nvSpPr>
          <p:cNvPr id="3" name="TextBox 2">
            <a:extLst>
              <a:ext uri="{FF2B5EF4-FFF2-40B4-BE49-F238E27FC236}">
                <a16:creationId xmlns:a16="http://schemas.microsoft.com/office/drawing/2014/main" id="{7E0A7F67-D070-4BF4-9163-ADE4700FF42B}"/>
              </a:ext>
            </a:extLst>
          </p:cNvPr>
          <p:cNvSpPr txBox="1"/>
          <p:nvPr/>
        </p:nvSpPr>
        <p:spPr>
          <a:xfrm>
            <a:off x="885776" y="2353911"/>
            <a:ext cx="6161920" cy="2554545"/>
          </a:xfrm>
          <a:prstGeom prst="rect">
            <a:avLst/>
          </a:prstGeom>
          <a:noFill/>
        </p:spPr>
        <p:txBody>
          <a:bodyPr wrap="square" rtlCol="0">
            <a:spAutoFit/>
          </a:bodyPr>
          <a:lstStyle/>
          <a:p>
            <a:r>
              <a:rPr lang="en-US" altLang="en-US" sz="3200" dirty="0">
                <a:latin typeface="Calibri" panose="020F0502020204030204" pitchFamily="34" charset="0"/>
                <a:cs typeface="Calibri" panose="020F0502020204030204" pitchFamily="34" charset="0"/>
              </a:rPr>
              <a:t>Gases are composed of a large number of particles that behave like hard, spherical objects in a state of constant, random motion.</a:t>
            </a:r>
          </a:p>
          <a:p>
            <a:pPr marL="514350" indent="-514350">
              <a:buFont typeface="+mj-lt"/>
              <a:buAutoNum type="arabicPeriod"/>
            </a:pPr>
            <a:endParaRPr lang="en-AU" sz="3200" dirty="0"/>
          </a:p>
        </p:txBody>
      </p:sp>
      <p:pic>
        <p:nvPicPr>
          <p:cNvPr id="4" name="Picture 3">
            <a:extLst>
              <a:ext uri="{FF2B5EF4-FFF2-40B4-BE49-F238E27FC236}">
                <a16:creationId xmlns:a16="http://schemas.microsoft.com/office/drawing/2014/main" id="{45E0ADD2-62BC-4E62-AD9F-A82CA5596D84}"/>
              </a:ext>
            </a:extLst>
          </p:cNvPr>
          <p:cNvPicPr>
            <a:picLocks noChangeAspect="1"/>
          </p:cNvPicPr>
          <p:nvPr/>
        </p:nvPicPr>
        <p:blipFill>
          <a:blip r:embed="rId4"/>
          <a:stretch>
            <a:fillRect/>
          </a:stretch>
        </p:blipFill>
        <p:spPr>
          <a:xfrm>
            <a:off x="7222480" y="1420416"/>
            <a:ext cx="5224214" cy="7598857"/>
          </a:xfrm>
          <a:prstGeom prst="rect">
            <a:avLst/>
          </a:prstGeom>
        </p:spPr>
      </p:pic>
      <p:sp>
        <p:nvSpPr>
          <p:cNvPr id="5" name="TextBox 4">
            <a:extLst>
              <a:ext uri="{FF2B5EF4-FFF2-40B4-BE49-F238E27FC236}">
                <a16:creationId xmlns:a16="http://schemas.microsoft.com/office/drawing/2014/main" id="{57690F99-B615-4151-8C7C-F81C38D4B2D8}"/>
              </a:ext>
            </a:extLst>
          </p:cNvPr>
          <p:cNvSpPr txBox="1"/>
          <p:nvPr/>
        </p:nvSpPr>
        <p:spPr>
          <a:xfrm>
            <a:off x="381720" y="2356520"/>
            <a:ext cx="1008112"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1.</a:t>
            </a:r>
            <a:endParaRPr lang="en-AU"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680015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5440EA-B719-4B18-94F5-928536A9DA48}"/>
              </a:ext>
            </a:extLst>
          </p:cNvPr>
          <p:cNvSpPr txBox="1"/>
          <p:nvPr/>
        </p:nvSpPr>
        <p:spPr>
          <a:xfrm>
            <a:off x="2253928" y="268288"/>
            <a:ext cx="9217024" cy="646331"/>
          </a:xfrm>
          <a:prstGeom prst="rect">
            <a:avLst/>
          </a:prstGeom>
          <a:noFill/>
        </p:spPr>
        <p:txBody>
          <a:bodyPr wrap="square" rtlCol="0">
            <a:spAutoFit/>
          </a:bodyPr>
          <a:lstStyle/>
          <a:p>
            <a:r>
              <a:rPr lang="en-AU" dirty="0">
                <a:latin typeface="+mn-lt"/>
              </a:rPr>
              <a:t>Postulates of the Kinetic Theory of Gases</a:t>
            </a:r>
          </a:p>
        </p:txBody>
      </p:sp>
      <p:cxnSp>
        <p:nvCxnSpPr>
          <p:cNvPr id="7" name="Straight Connector 6">
            <a:extLst>
              <a:ext uri="{FF2B5EF4-FFF2-40B4-BE49-F238E27FC236}">
                <a16:creationId xmlns:a16="http://schemas.microsoft.com/office/drawing/2014/main" id="{B80EE4EE-B4A5-42FA-9BF2-DCE5E1B1EB00}"/>
              </a:ext>
            </a:extLst>
          </p:cNvPr>
          <p:cNvCxnSpPr/>
          <p:nvPr/>
        </p:nvCxnSpPr>
        <p:spPr bwMode="auto">
          <a:xfrm>
            <a:off x="2232248" y="916360"/>
            <a:ext cx="8446616" cy="0"/>
          </a:xfrm>
          <a:prstGeom prst="line">
            <a:avLst/>
          </a:prstGeom>
          <a:blipFill dpi="0" rotWithShape="0">
            <a:blip r:embed="rId2"/>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pic>
        <p:nvPicPr>
          <p:cNvPr id="8" name="Picture 7" descr="A picture containing text, indoor, set, several&#10;&#10;Description automatically generated">
            <a:extLst>
              <a:ext uri="{FF2B5EF4-FFF2-40B4-BE49-F238E27FC236}">
                <a16:creationId xmlns:a16="http://schemas.microsoft.com/office/drawing/2014/main" id="{B2EEB99C-72D3-4B22-ABB5-A87DEA59DC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3" y="9561"/>
            <a:ext cx="2194479" cy="2194479"/>
          </a:xfrm>
          <a:prstGeom prst="rect">
            <a:avLst/>
          </a:prstGeom>
        </p:spPr>
      </p:pic>
      <p:sp>
        <p:nvSpPr>
          <p:cNvPr id="9" name="TextBox 8">
            <a:extLst>
              <a:ext uri="{FF2B5EF4-FFF2-40B4-BE49-F238E27FC236}">
                <a16:creationId xmlns:a16="http://schemas.microsoft.com/office/drawing/2014/main" id="{93595577-F4A8-445B-A353-9EE7236A07D0}"/>
              </a:ext>
            </a:extLst>
          </p:cNvPr>
          <p:cNvSpPr txBox="1"/>
          <p:nvPr/>
        </p:nvSpPr>
        <p:spPr>
          <a:xfrm>
            <a:off x="885776" y="2284512"/>
            <a:ext cx="11737304" cy="1569660"/>
          </a:xfrm>
          <a:prstGeom prst="rect">
            <a:avLst/>
          </a:prstGeom>
          <a:noFill/>
        </p:spPr>
        <p:txBody>
          <a:bodyPr wrap="square" rtlCol="0">
            <a:spAutoFit/>
          </a:bodyPr>
          <a:lstStyle/>
          <a:p>
            <a:pPr defTabSz="384175" eaLnBrk="1">
              <a:spcBef>
                <a:spcPts val="2700"/>
              </a:spcBef>
              <a:buSzPct val="75000"/>
            </a:pPr>
            <a:r>
              <a:rPr lang="en-US" altLang="en-US" sz="3200" dirty="0">
                <a:latin typeface="Calibri" panose="020F0502020204030204" pitchFamily="34" charset="0"/>
                <a:cs typeface="Calibri" panose="020F0502020204030204" pitchFamily="34" charset="0"/>
              </a:rPr>
              <a:t>These particles move in a straight line until they collide with another particle or the walls of the container.</a:t>
            </a:r>
          </a:p>
          <a:p>
            <a:endParaRPr lang="en-AU" sz="3200" dirty="0"/>
          </a:p>
        </p:txBody>
      </p:sp>
      <p:sp>
        <p:nvSpPr>
          <p:cNvPr id="10" name="TextBox 9">
            <a:extLst>
              <a:ext uri="{FF2B5EF4-FFF2-40B4-BE49-F238E27FC236}">
                <a16:creationId xmlns:a16="http://schemas.microsoft.com/office/drawing/2014/main" id="{D70FF96E-D552-435C-9420-B26097C32B19}"/>
              </a:ext>
            </a:extLst>
          </p:cNvPr>
          <p:cNvSpPr txBox="1"/>
          <p:nvPr/>
        </p:nvSpPr>
        <p:spPr>
          <a:xfrm>
            <a:off x="381720" y="2356520"/>
            <a:ext cx="1008112"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2.</a:t>
            </a:r>
            <a:endParaRPr lang="en-AU" sz="2800" dirty="0">
              <a:latin typeface="Calibri" panose="020F0502020204030204" pitchFamily="34" charset="0"/>
              <a:cs typeface="Calibri" panose="020F0502020204030204" pitchFamily="34" charset="0"/>
            </a:endParaRPr>
          </a:p>
        </p:txBody>
      </p:sp>
      <p:pic>
        <p:nvPicPr>
          <p:cNvPr id="5" name="Picture 4" descr="Diagram&#10;&#10;Description automatically generated">
            <a:extLst>
              <a:ext uri="{FF2B5EF4-FFF2-40B4-BE49-F238E27FC236}">
                <a16:creationId xmlns:a16="http://schemas.microsoft.com/office/drawing/2014/main" id="{0A6AC27C-FEB8-4BB5-A7AF-E0C42D689787}"/>
              </a:ext>
            </a:extLst>
          </p:cNvPr>
          <p:cNvPicPr>
            <a:picLocks noChangeAspect="1"/>
          </p:cNvPicPr>
          <p:nvPr/>
        </p:nvPicPr>
        <p:blipFill>
          <a:blip r:embed="rId4"/>
          <a:stretch>
            <a:fillRect/>
          </a:stretch>
        </p:blipFill>
        <p:spPr>
          <a:xfrm>
            <a:off x="1821880" y="3436640"/>
            <a:ext cx="10081120" cy="5663551"/>
          </a:xfrm>
          <a:prstGeom prst="rect">
            <a:avLst/>
          </a:prstGeom>
        </p:spPr>
      </p:pic>
    </p:spTree>
    <p:extLst>
      <p:ext uri="{BB962C8B-B14F-4D97-AF65-F5344CB8AC3E}">
        <p14:creationId xmlns:p14="http://schemas.microsoft.com/office/powerpoint/2010/main" val="229684571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5440EA-B719-4B18-94F5-928536A9DA48}"/>
              </a:ext>
            </a:extLst>
          </p:cNvPr>
          <p:cNvSpPr txBox="1"/>
          <p:nvPr/>
        </p:nvSpPr>
        <p:spPr>
          <a:xfrm>
            <a:off x="2253928" y="268288"/>
            <a:ext cx="9217024" cy="646331"/>
          </a:xfrm>
          <a:prstGeom prst="rect">
            <a:avLst/>
          </a:prstGeom>
          <a:noFill/>
        </p:spPr>
        <p:txBody>
          <a:bodyPr wrap="square" rtlCol="0">
            <a:spAutoFit/>
          </a:bodyPr>
          <a:lstStyle/>
          <a:p>
            <a:r>
              <a:rPr lang="en-AU" dirty="0">
                <a:latin typeface="+mn-lt"/>
              </a:rPr>
              <a:t>Postulates of the Kinetic Theory of Gases</a:t>
            </a:r>
          </a:p>
        </p:txBody>
      </p:sp>
      <p:cxnSp>
        <p:nvCxnSpPr>
          <p:cNvPr id="7" name="Straight Connector 6">
            <a:extLst>
              <a:ext uri="{FF2B5EF4-FFF2-40B4-BE49-F238E27FC236}">
                <a16:creationId xmlns:a16="http://schemas.microsoft.com/office/drawing/2014/main" id="{B80EE4EE-B4A5-42FA-9BF2-DCE5E1B1EB00}"/>
              </a:ext>
            </a:extLst>
          </p:cNvPr>
          <p:cNvCxnSpPr/>
          <p:nvPr/>
        </p:nvCxnSpPr>
        <p:spPr bwMode="auto">
          <a:xfrm>
            <a:off x="2232248" y="916360"/>
            <a:ext cx="8446616" cy="0"/>
          </a:xfrm>
          <a:prstGeom prst="line">
            <a:avLst/>
          </a:prstGeom>
          <a:blipFill dpi="0" rotWithShape="0">
            <a:blip r:embed="rId2"/>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pic>
        <p:nvPicPr>
          <p:cNvPr id="8" name="Picture 7" descr="A picture containing text, indoor, set, several&#10;&#10;Description automatically generated">
            <a:extLst>
              <a:ext uri="{FF2B5EF4-FFF2-40B4-BE49-F238E27FC236}">
                <a16:creationId xmlns:a16="http://schemas.microsoft.com/office/drawing/2014/main" id="{B2EEB99C-72D3-4B22-ABB5-A87DEA59DC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3" y="9561"/>
            <a:ext cx="2194479" cy="2194479"/>
          </a:xfrm>
          <a:prstGeom prst="rect">
            <a:avLst/>
          </a:prstGeom>
        </p:spPr>
      </p:pic>
      <p:sp>
        <p:nvSpPr>
          <p:cNvPr id="9" name="TextBox 8">
            <a:extLst>
              <a:ext uri="{FF2B5EF4-FFF2-40B4-BE49-F238E27FC236}">
                <a16:creationId xmlns:a16="http://schemas.microsoft.com/office/drawing/2014/main" id="{93595577-F4A8-445B-A353-9EE7236A07D0}"/>
              </a:ext>
            </a:extLst>
          </p:cNvPr>
          <p:cNvSpPr txBox="1"/>
          <p:nvPr/>
        </p:nvSpPr>
        <p:spPr>
          <a:xfrm>
            <a:off x="885776" y="2335600"/>
            <a:ext cx="11737304" cy="1569660"/>
          </a:xfrm>
          <a:prstGeom prst="rect">
            <a:avLst/>
          </a:prstGeom>
          <a:noFill/>
        </p:spPr>
        <p:txBody>
          <a:bodyPr wrap="square" rtlCol="0">
            <a:spAutoFit/>
          </a:bodyPr>
          <a:lstStyle/>
          <a:p>
            <a:pPr defTabSz="384175" eaLnBrk="1">
              <a:spcBef>
                <a:spcPts val="2700"/>
              </a:spcBef>
              <a:buSzPct val="75000"/>
            </a:pPr>
            <a:r>
              <a:rPr lang="en-US" altLang="en-US" sz="3200" dirty="0">
                <a:latin typeface="Calibri" panose="020F0502020204030204" pitchFamily="34" charset="0"/>
                <a:cs typeface="Calibri" panose="020F0502020204030204" pitchFamily="34" charset="0"/>
              </a:rPr>
              <a:t>These particles are much smaller than the distance between particles. Most of the volume of a gas is therefore empty space.</a:t>
            </a:r>
          </a:p>
          <a:p>
            <a:endParaRPr lang="en-AU" sz="3200" dirty="0"/>
          </a:p>
        </p:txBody>
      </p:sp>
      <p:sp>
        <p:nvSpPr>
          <p:cNvPr id="10" name="TextBox 9">
            <a:extLst>
              <a:ext uri="{FF2B5EF4-FFF2-40B4-BE49-F238E27FC236}">
                <a16:creationId xmlns:a16="http://schemas.microsoft.com/office/drawing/2014/main" id="{D70FF96E-D552-435C-9420-B26097C32B19}"/>
              </a:ext>
            </a:extLst>
          </p:cNvPr>
          <p:cNvSpPr txBox="1"/>
          <p:nvPr/>
        </p:nvSpPr>
        <p:spPr>
          <a:xfrm>
            <a:off x="381720" y="2356520"/>
            <a:ext cx="1008112"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3.</a:t>
            </a:r>
            <a:endParaRPr lang="en-AU" sz="2800" dirty="0">
              <a:latin typeface="Calibri" panose="020F0502020204030204" pitchFamily="34" charset="0"/>
              <a:cs typeface="Calibri" panose="020F0502020204030204" pitchFamily="34" charset="0"/>
            </a:endParaRPr>
          </a:p>
        </p:txBody>
      </p:sp>
      <p:pic>
        <p:nvPicPr>
          <p:cNvPr id="4" name="Picture 3" descr="A picture containing chart&#10;&#10;Description automatically generated">
            <a:extLst>
              <a:ext uri="{FF2B5EF4-FFF2-40B4-BE49-F238E27FC236}">
                <a16:creationId xmlns:a16="http://schemas.microsoft.com/office/drawing/2014/main" id="{1379DA5A-B835-4A57-A12F-3E10F2E54DD0}"/>
              </a:ext>
            </a:extLst>
          </p:cNvPr>
          <p:cNvPicPr>
            <a:picLocks noChangeAspect="1"/>
          </p:cNvPicPr>
          <p:nvPr/>
        </p:nvPicPr>
        <p:blipFill>
          <a:blip r:embed="rId4"/>
          <a:stretch>
            <a:fillRect/>
          </a:stretch>
        </p:blipFill>
        <p:spPr>
          <a:xfrm>
            <a:off x="534925" y="4109201"/>
            <a:ext cx="11934949" cy="4320913"/>
          </a:xfrm>
          <a:prstGeom prst="rect">
            <a:avLst/>
          </a:prstGeom>
        </p:spPr>
      </p:pic>
    </p:spTree>
    <p:extLst>
      <p:ext uri="{BB962C8B-B14F-4D97-AF65-F5344CB8AC3E}">
        <p14:creationId xmlns:p14="http://schemas.microsoft.com/office/powerpoint/2010/main" val="95423954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5440EA-B719-4B18-94F5-928536A9DA48}"/>
              </a:ext>
            </a:extLst>
          </p:cNvPr>
          <p:cNvSpPr txBox="1"/>
          <p:nvPr/>
        </p:nvSpPr>
        <p:spPr>
          <a:xfrm>
            <a:off x="2253928" y="268288"/>
            <a:ext cx="9217024" cy="646331"/>
          </a:xfrm>
          <a:prstGeom prst="rect">
            <a:avLst/>
          </a:prstGeom>
          <a:noFill/>
        </p:spPr>
        <p:txBody>
          <a:bodyPr wrap="square" rtlCol="0">
            <a:spAutoFit/>
          </a:bodyPr>
          <a:lstStyle/>
          <a:p>
            <a:r>
              <a:rPr lang="en-AU" dirty="0">
                <a:latin typeface="+mn-lt"/>
              </a:rPr>
              <a:t>Postulates of the Kinetic Theory of Gases</a:t>
            </a:r>
          </a:p>
        </p:txBody>
      </p:sp>
      <p:cxnSp>
        <p:nvCxnSpPr>
          <p:cNvPr id="7" name="Straight Connector 6">
            <a:extLst>
              <a:ext uri="{FF2B5EF4-FFF2-40B4-BE49-F238E27FC236}">
                <a16:creationId xmlns:a16="http://schemas.microsoft.com/office/drawing/2014/main" id="{B80EE4EE-B4A5-42FA-9BF2-DCE5E1B1EB00}"/>
              </a:ext>
            </a:extLst>
          </p:cNvPr>
          <p:cNvCxnSpPr/>
          <p:nvPr/>
        </p:nvCxnSpPr>
        <p:spPr bwMode="auto">
          <a:xfrm>
            <a:off x="2232248" y="916360"/>
            <a:ext cx="8446616" cy="0"/>
          </a:xfrm>
          <a:prstGeom prst="line">
            <a:avLst/>
          </a:prstGeom>
          <a:blipFill dpi="0" rotWithShape="0">
            <a:blip r:embed="rId2"/>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pic>
        <p:nvPicPr>
          <p:cNvPr id="8" name="Picture 7" descr="A picture containing text, indoor, set, several&#10;&#10;Description automatically generated">
            <a:extLst>
              <a:ext uri="{FF2B5EF4-FFF2-40B4-BE49-F238E27FC236}">
                <a16:creationId xmlns:a16="http://schemas.microsoft.com/office/drawing/2014/main" id="{B2EEB99C-72D3-4B22-ABB5-A87DEA59DC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3" y="9561"/>
            <a:ext cx="2194479" cy="2194479"/>
          </a:xfrm>
          <a:prstGeom prst="rect">
            <a:avLst/>
          </a:prstGeom>
        </p:spPr>
      </p:pic>
      <p:sp>
        <p:nvSpPr>
          <p:cNvPr id="9" name="TextBox 8">
            <a:extLst>
              <a:ext uri="{FF2B5EF4-FFF2-40B4-BE49-F238E27FC236}">
                <a16:creationId xmlns:a16="http://schemas.microsoft.com/office/drawing/2014/main" id="{93595577-F4A8-445B-A353-9EE7236A07D0}"/>
              </a:ext>
            </a:extLst>
          </p:cNvPr>
          <p:cNvSpPr txBox="1"/>
          <p:nvPr/>
        </p:nvSpPr>
        <p:spPr>
          <a:xfrm>
            <a:off x="885776" y="2335600"/>
            <a:ext cx="11737304" cy="1569660"/>
          </a:xfrm>
          <a:prstGeom prst="rect">
            <a:avLst/>
          </a:prstGeom>
          <a:noFill/>
        </p:spPr>
        <p:txBody>
          <a:bodyPr wrap="square" rtlCol="0">
            <a:spAutoFit/>
          </a:bodyPr>
          <a:lstStyle/>
          <a:p>
            <a:pPr defTabSz="384175" eaLnBrk="1">
              <a:spcBef>
                <a:spcPts val="2700"/>
              </a:spcBef>
              <a:buSzPct val="75000"/>
            </a:pPr>
            <a:r>
              <a:rPr lang="en-US" altLang="en-US" sz="3200" dirty="0">
                <a:latin typeface="Calibri" panose="020F0502020204030204" pitchFamily="34" charset="0"/>
                <a:cs typeface="Calibri" panose="020F0502020204030204" pitchFamily="34" charset="0"/>
              </a:rPr>
              <a:t>There is no force of attraction between gas particles or between the particles and the walls of the container.</a:t>
            </a:r>
          </a:p>
          <a:p>
            <a:endParaRPr lang="en-AU" sz="3200" dirty="0"/>
          </a:p>
        </p:txBody>
      </p:sp>
      <p:sp>
        <p:nvSpPr>
          <p:cNvPr id="10" name="TextBox 9">
            <a:extLst>
              <a:ext uri="{FF2B5EF4-FFF2-40B4-BE49-F238E27FC236}">
                <a16:creationId xmlns:a16="http://schemas.microsoft.com/office/drawing/2014/main" id="{D70FF96E-D552-435C-9420-B26097C32B19}"/>
              </a:ext>
            </a:extLst>
          </p:cNvPr>
          <p:cNvSpPr txBox="1"/>
          <p:nvPr/>
        </p:nvSpPr>
        <p:spPr>
          <a:xfrm>
            <a:off x="381720" y="2356520"/>
            <a:ext cx="1008112"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4.</a:t>
            </a:r>
            <a:endParaRPr lang="en-AU" sz="28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7714CCE-84CB-4EB3-8CD5-2D5DAFB5A7B1}"/>
              </a:ext>
            </a:extLst>
          </p:cNvPr>
          <p:cNvPicPr>
            <a:picLocks noChangeAspect="1"/>
          </p:cNvPicPr>
          <p:nvPr/>
        </p:nvPicPr>
        <p:blipFill rotWithShape="1">
          <a:blip r:embed="rId4"/>
          <a:srcRect t="8681" b="13276"/>
          <a:stretch/>
        </p:blipFill>
        <p:spPr>
          <a:xfrm>
            <a:off x="282342" y="3628959"/>
            <a:ext cx="12440115" cy="5461117"/>
          </a:xfrm>
          <a:prstGeom prst="rect">
            <a:avLst/>
          </a:prstGeom>
        </p:spPr>
      </p:pic>
    </p:spTree>
    <p:extLst>
      <p:ext uri="{BB962C8B-B14F-4D97-AF65-F5344CB8AC3E}">
        <p14:creationId xmlns:p14="http://schemas.microsoft.com/office/powerpoint/2010/main" val="2609021221"/>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655</TotalTime>
  <Words>1326</Words>
  <Application>Microsoft Office PowerPoint</Application>
  <PresentationFormat>Custom</PresentationFormat>
  <Paragraphs>99</Paragraphs>
  <Slides>31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31</vt:i4>
      </vt:variant>
    </vt:vector>
  </HeadingPairs>
  <TitlesOfParts>
    <vt:vector size="39" baseType="lpstr">
      <vt:lpstr>Arial</vt:lpstr>
      <vt:lpstr>Avenir Roman</vt:lpstr>
      <vt:lpstr>Calibri</vt:lpstr>
      <vt:lpstr>Cambria Math</vt:lpstr>
      <vt:lpstr>Helvetica Light</vt:lpstr>
      <vt:lpstr>Office Theme</vt:lpstr>
      <vt:lpstr>Office Theme</vt:lpstr>
      <vt:lpstr>Office Theme</vt:lpstr>
      <vt:lpstr>The Kinetic Theory  of Gases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 the Kinetic Theory to explain the following observed property of gases.</vt:lpstr>
      <vt:lpstr>PowerPoint Presentation</vt:lpstr>
      <vt:lpstr>Use the Kinetic Theory to explain the following observed properties of gases.</vt:lpstr>
      <vt:lpstr>PowerPoint Presentation</vt:lpstr>
      <vt:lpstr>Use the Kinetic Theory to explain the following observed properties of gases.</vt:lpstr>
      <vt:lpstr>PowerPoint Presentation</vt:lpstr>
      <vt:lpstr>Use the Kinetic Theory to explain the following observed properties of gases.</vt:lpstr>
      <vt:lpstr>Measuring molecular speeds</vt:lpstr>
      <vt:lpstr>Not all molecules have the same energy</vt:lpstr>
      <vt:lpstr>Raising the temperature changes the distribution</vt:lpstr>
      <vt:lpstr>OK which is the correct graph</vt:lpstr>
      <vt:lpstr>PowerPoint Presentation</vt:lpstr>
      <vt:lpstr>How cold can we go?</vt:lpstr>
      <vt:lpstr>In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Kinetic Theory  of Gases</dc:title>
  <dc:creator>BARNES Alison</dc:creator>
  <cp:lastModifiedBy>Alison Barnes</cp:lastModifiedBy>
  <cp:revision>27</cp:revision>
  <dcterms:modified xsi:type="dcterms:W3CDTF">2021-08-03T16:06:16Z</dcterms:modified>
</cp:coreProperties>
</file>